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4"/>
    <p:sldMasterId id="2147483696" r:id="rId5"/>
    <p:sldMasterId id="2147483708" r:id="rId6"/>
    <p:sldMasterId id="2147483720" r:id="rId7"/>
    <p:sldMasterId id="2147483732" r:id="rId8"/>
  </p:sldMasterIdLst>
  <p:notesMasterIdLst>
    <p:notesMasterId r:id="rId24"/>
  </p:notesMasterIdLst>
  <p:sldIdLst>
    <p:sldId id="288" r:id="rId9"/>
    <p:sldId id="256" r:id="rId10"/>
    <p:sldId id="298" r:id="rId11"/>
    <p:sldId id="300" r:id="rId12"/>
    <p:sldId id="269" r:id="rId13"/>
    <p:sldId id="282" r:id="rId14"/>
    <p:sldId id="297" r:id="rId15"/>
    <p:sldId id="286" r:id="rId16"/>
    <p:sldId id="295" r:id="rId17"/>
    <p:sldId id="285" r:id="rId18"/>
    <p:sldId id="296" r:id="rId19"/>
    <p:sldId id="290" r:id="rId20"/>
    <p:sldId id="291" r:id="rId21"/>
    <p:sldId id="263" r:id="rId22"/>
    <p:sldId id="284" r:id="rId23"/>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8"/>
    <a:srgbClr val="1B995A"/>
    <a:srgbClr val="2DFF96"/>
    <a:srgbClr val="E1FFF0"/>
    <a:srgbClr val="F7FFFB"/>
    <a:srgbClr val="8FFFC7"/>
    <a:srgbClr val="68B8EE"/>
    <a:srgbClr val="2D9CE7"/>
    <a:srgbClr val="B7ECFF"/>
    <a:srgbClr val="ABE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95583E-5DF3-434E-B0AF-A972D371D388}" v="18" dt="2025-03-13T02:40:10.3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551" autoAdjust="0"/>
    <p:restoredTop sz="96391" autoAdjust="0"/>
  </p:normalViewPr>
  <p:slideViewPr>
    <p:cSldViewPr snapToGrid="0">
      <p:cViewPr varScale="1">
        <p:scale>
          <a:sx n="110" d="100"/>
          <a:sy n="110" d="100"/>
        </p:scale>
        <p:origin x="123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89B8213F-EFDD-4070-B10C-156571357ED3}" type="datetimeFigureOut">
              <a:rPr kumimoji="1" lang="ja-JP" altLang="en-US" smtClean="0"/>
              <a:t>2025/4/10</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89917F47-AA06-44C6-82D0-043F5765C681}" type="slidenum">
              <a:rPr kumimoji="1" lang="ja-JP" altLang="en-US" smtClean="0"/>
              <a:t>‹#›</a:t>
            </a:fld>
            <a:endParaRPr kumimoji="1" lang="ja-JP" altLang="en-US"/>
          </a:p>
        </p:txBody>
      </p:sp>
    </p:spTree>
    <p:extLst>
      <p:ext uri="{BB962C8B-B14F-4D97-AF65-F5344CB8AC3E}">
        <p14:creationId xmlns:p14="http://schemas.microsoft.com/office/powerpoint/2010/main" val="118832043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見開きタイトル">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4508688"/>
            <a:ext cx="6858000" cy="1655762"/>
          </a:xfrm>
        </p:spPr>
        <p:txBody>
          <a:bodyPr>
            <a:normAutofit/>
          </a:bodyPr>
          <a:lstStyle>
            <a:lvl1pPr marL="0" indent="0" algn="l">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fld id="{A8224893-DBDA-4BFA-9CE1-4BFE7CD0F8CF}"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7" name="正方形/長方形 6">
            <a:extLst>
              <a:ext uri="{FF2B5EF4-FFF2-40B4-BE49-F238E27FC236}">
                <a16:creationId xmlns:a16="http://schemas.microsoft.com/office/drawing/2014/main" id="{5718D843-1677-4812-A8F4-94485F1E0171}"/>
              </a:ext>
            </a:extLst>
          </p:cNvPr>
          <p:cNvSpPr/>
          <p:nvPr userDrawn="1"/>
        </p:nvSpPr>
        <p:spPr>
          <a:xfrm>
            <a:off x="0" y="0"/>
            <a:ext cx="9144000" cy="3512130"/>
          </a:xfrm>
          <a:prstGeom prst="rect">
            <a:avLst/>
          </a:prstGeom>
          <a:solidFill>
            <a:srgbClr val="00B0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ctrTitle"/>
          </p:nvPr>
        </p:nvSpPr>
        <p:spPr>
          <a:xfrm>
            <a:off x="1143000" y="1596324"/>
            <a:ext cx="6858000" cy="1915805"/>
          </a:xfrm>
        </p:spPr>
        <p:txBody>
          <a:bodyPr anchor="b">
            <a:normAutofit/>
          </a:bodyPr>
          <a:lstStyle>
            <a:lvl1pPr algn="ctr">
              <a:defRPr sz="6000" b="1"/>
            </a:lvl1pPr>
          </a:lstStyle>
          <a:p>
            <a:r>
              <a:rPr lang="ja-JP" altLang="en-US" dirty="0"/>
              <a:t>マスター タイトルの書式設定</a:t>
            </a:r>
            <a:endParaRPr lang="en-US" dirty="0"/>
          </a:p>
        </p:txBody>
      </p:sp>
      <p:sp>
        <p:nvSpPr>
          <p:cNvPr id="8" name="Subtitle 2">
            <a:extLst>
              <a:ext uri="{FF2B5EF4-FFF2-40B4-BE49-F238E27FC236}">
                <a16:creationId xmlns:a16="http://schemas.microsoft.com/office/drawing/2014/main" id="{97134611-C160-433A-95F3-C991611DF738}"/>
              </a:ext>
            </a:extLst>
          </p:cNvPr>
          <p:cNvSpPr txBox="1">
            <a:spLocks/>
          </p:cNvSpPr>
          <p:nvPr userDrawn="1"/>
        </p:nvSpPr>
        <p:spPr>
          <a:xfrm>
            <a:off x="1372892" y="697397"/>
            <a:ext cx="6858000" cy="43397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Wingdings 2" pitchFamily="18" charset="2"/>
              <a:buNone/>
              <a:defRPr kumimoji="1" sz="2400" kern="1200">
                <a:solidFill>
                  <a:schemeClr val="tx1">
                    <a:lumMod val="75000"/>
                    <a:lumOff val="25000"/>
                  </a:schemeClr>
                </a:solidFill>
                <a:latin typeface="+mn-lt"/>
                <a:ea typeface="+mn-ea"/>
                <a:cs typeface="+mn-cs"/>
              </a:defRPr>
            </a:lvl1pPr>
            <a:lvl2pPr marL="457200" indent="0" algn="ctr" defTabSz="914400" rtl="0" eaLnBrk="1" latinLnBrk="0" hangingPunct="1">
              <a:lnSpc>
                <a:spcPct val="90000"/>
              </a:lnSpc>
              <a:spcBef>
                <a:spcPts val="500"/>
              </a:spcBef>
              <a:buFont typeface="Wingdings 2" pitchFamily="18" charset="2"/>
              <a:buNone/>
              <a:defRPr kumimoji="1" sz="2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Wingdings 2" pitchFamily="18" charset="2"/>
              <a:buNone/>
              <a:defRPr kumimoji="1" sz="2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5pPr>
            <a:lvl6pPr marL="22860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6pPr>
            <a:lvl7pPr marL="27432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7pPr>
            <a:lvl8pPr marL="32004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8pPr>
            <a:lvl9pPr marL="36576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9pPr>
          </a:lstStyle>
          <a:p>
            <a:r>
              <a:rPr lang="ja-JP" altLang="en-US" sz="2400" b="1" dirty="0">
                <a:solidFill>
                  <a:schemeClr val="bg1"/>
                </a:solidFill>
                <a:latin typeface="メイリオ" panose="020B0604030504040204" pitchFamily="50" charset="-128"/>
                <a:ea typeface="メイリオ" panose="020B0604030504040204" pitchFamily="50" charset="-128"/>
              </a:rPr>
              <a:t>教科書</a:t>
            </a:r>
            <a:r>
              <a:rPr lang="en-US" altLang="ja-JP" sz="2400" b="1" dirty="0" err="1">
                <a:solidFill>
                  <a:schemeClr val="bg1"/>
                </a:solidFill>
                <a:latin typeface="メイリオ" panose="020B0604030504040204" pitchFamily="50" charset="-128"/>
                <a:ea typeface="メイリオ" panose="020B0604030504040204" pitchFamily="50" charset="-128"/>
              </a:rPr>
              <a:t>p.80</a:t>
            </a:r>
            <a:r>
              <a:rPr lang="ja-JP" altLang="en-US" sz="2400" b="1" dirty="0">
                <a:solidFill>
                  <a:schemeClr val="bg1"/>
                </a:solidFill>
                <a:latin typeface="メイリオ" panose="020B0604030504040204" pitchFamily="50" charset="-128"/>
                <a:ea typeface="メイリオ" panose="020B0604030504040204" pitchFamily="50" charset="-128"/>
              </a:rPr>
              <a:t>～</a:t>
            </a:r>
            <a:r>
              <a:rPr lang="en-US" altLang="ja-JP" sz="2400" b="1" dirty="0">
                <a:solidFill>
                  <a:schemeClr val="bg1"/>
                </a:solidFill>
                <a:latin typeface="メイリオ" panose="020B0604030504040204" pitchFamily="50" charset="-128"/>
                <a:ea typeface="メイリオ" panose="020B0604030504040204" pitchFamily="50" charset="-128"/>
              </a:rPr>
              <a:t>81</a:t>
            </a:r>
          </a:p>
          <a:p>
            <a:endParaRPr lang="en-US" dirty="0"/>
          </a:p>
        </p:txBody>
      </p:sp>
    </p:spTree>
    <p:extLst>
      <p:ext uri="{BB962C8B-B14F-4D97-AF65-F5344CB8AC3E}">
        <p14:creationId xmlns:p14="http://schemas.microsoft.com/office/powerpoint/2010/main" val="742786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12952B5-7A2F-4CC8-B7CE-9234E21C2837}" type="datetime1">
              <a:rPr lang="en-US" smtClean="0"/>
              <a:t>4/10/2025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950033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33845" y="2507551"/>
            <a:ext cx="386715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7551"/>
            <a:ext cx="38862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CE1DA07A-9201-4B4B-BAF2-015AFA30F520}" type="datetime1">
              <a:rPr lang="en-US" smtClean="0"/>
              <a:t>4/10/2025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17288492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3D7E00A-486F-4252-8B1D-E32645521F49}" type="datetime1">
              <a:rPr lang="en-US" smtClean="0"/>
              <a:t>4/10/2025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2768502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1">
              <a:rPr lang="en-US" smtClean="0"/>
              <a:t>4/10/2025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73766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3886200" y="990600"/>
            <a:ext cx="462915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6E2C9B-5FA2-460D-9BE7-B0812FC2A6FF}" type="datetime1">
              <a:rPr lang="en-US" smtClean="0"/>
              <a:t>4/10/2025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98538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D374940-A916-4C8B-9648-02A2D3898F9E}" type="datetime1">
              <a:rPr lang="en-US" smtClean="0"/>
              <a:t>4/10/2025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278339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F4E5243-F52A-4D37-9694-EB26C6C31910}"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108896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3A77B6E1-634A-48DC-9E8B-D894023267EF}"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5622560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3FA2F7-F41F-4D5F-9AA2-0AC3C2CC42E0}"/>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59938F-2CF1-4F3E-8C40-5679E74E578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1979A9A-E21F-45BE-8E88-280596503450}"/>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8333D7EA-9B73-4A2B-BC1D-F65DFE8E9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6A92C45-9753-472C-86CB-F0CB7676A18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2894208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12A0F9-89B1-40F8-9FCF-977010A901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6EF869F-71CF-4E4D-A760-1C33CE682B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02A2DC-F2C6-4AD6-B8CC-5B3D2AEC3117}"/>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09F90771-B37E-4BEE-B5CE-D36B4D28ADF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7441FC-7FDE-41D8-8E72-6EEBDF28F19A}"/>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671215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見開きタイトル">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4508688"/>
            <a:ext cx="6858000" cy="1655762"/>
          </a:xfrm>
        </p:spPr>
        <p:txBody>
          <a:bodyPr>
            <a:normAutofit/>
          </a:bodyPr>
          <a:lstStyle>
            <a:lvl1pPr marL="0" indent="0" algn="l">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fld id="{A8224893-DBDA-4BFA-9CE1-4BFE7CD0F8CF}"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7" name="正方形/長方形 6">
            <a:extLst>
              <a:ext uri="{FF2B5EF4-FFF2-40B4-BE49-F238E27FC236}">
                <a16:creationId xmlns:a16="http://schemas.microsoft.com/office/drawing/2014/main" id="{5718D843-1677-4812-A8F4-94485F1E0171}"/>
              </a:ext>
            </a:extLst>
          </p:cNvPr>
          <p:cNvSpPr/>
          <p:nvPr userDrawn="1"/>
        </p:nvSpPr>
        <p:spPr>
          <a:xfrm>
            <a:off x="0" y="0"/>
            <a:ext cx="9144000" cy="3512130"/>
          </a:xfrm>
          <a:prstGeom prst="rect">
            <a:avLst/>
          </a:prstGeom>
          <a:solidFill>
            <a:srgbClr val="00B0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ctrTitle"/>
          </p:nvPr>
        </p:nvSpPr>
        <p:spPr>
          <a:xfrm>
            <a:off x="1143000" y="1596324"/>
            <a:ext cx="6858000" cy="1915805"/>
          </a:xfrm>
        </p:spPr>
        <p:txBody>
          <a:bodyPr anchor="b">
            <a:normAutofit/>
          </a:bodyPr>
          <a:lstStyle>
            <a:lvl1pPr algn="ctr">
              <a:defRPr sz="6000" b="1"/>
            </a:lvl1pPr>
          </a:lstStyle>
          <a:p>
            <a:r>
              <a:rPr lang="ja-JP" altLang="en-US" dirty="0"/>
              <a:t>マスター タイトルの書式設定</a:t>
            </a:r>
            <a:endParaRPr lang="en-US" dirty="0"/>
          </a:p>
        </p:txBody>
      </p:sp>
      <p:sp>
        <p:nvSpPr>
          <p:cNvPr id="8" name="Subtitle 2">
            <a:extLst>
              <a:ext uri="{FF2B5EF4-FFF2-40B4-BE49-F238E27FC236}">
                <a16:creationId xmlns:a16="http://schemas.microsoft.com/office/drawing/2014/main" id="{97134611-C160-433A-95F3-C991611DF738}"/>
              </a:ext>
            </a:extLst>
          </p:cNvPr>
          <p:cNvSpPr txBox="1">
            <a:spLocks/>
          </p:cNvSpPr>
          <p:nvPr userDrawn="1"/>
        </p:nvSpPr>
        <p:spPr>
          <a:xfrm>
            <a:off x="1372892" y="697397"/>
            <a:ext cx="6858000" cy="43397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Wingdings 2" pitchFamily="18" charset="2"/>
              <a:buNone/>
              <a:defRPr kumimoji="1" sz="2400" kern="1200">
                <a:solidFill>
                  <a:schemeClr val="tx1">
                    <a:lumMod val="75000"/>
                    <a:lumOff val="25000"/>
                  </a:schemeClr>
                </a:solidFill>
                <a:latin typeface="+mn-lt"/>
                <a:ea typeface="+mn-ea"/>
                <a:cs typeface="+mn-cs"/>
              </a:defRPr>
            </a:lvl1pPr>
            <a:lvl2pPr marL="457200" indent="0" algn="ctr" defTabSz="914400" rtl="0" eaLnBrk="1" latinLnBrk="0" hangingPunct="1">
              <a:lnSpc>
                <a:spcPct val="90000"/>
              </a:lnSpc>
              <a:spcBef>
                <a:spcPts val="500"/>
              </a:spcBef>
              <a:buFont typeface="Wingdings 2" pitchFamily="18" charset="2"/>
              <a:buNone/>
              <a:defRPr kumimoji="1" sz="2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Wingdings 2" pitchFamily="18" charset="2"/>
              <a:buNone/>
              <a:defRPr kumimoji="1" sz="2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5pPr>
            <a:lvl6pPr marL="22860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6pPr>
            <a:lvl7pPr marL="27432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7pPr>
            <a:lvl8pPr marL="32004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8pPr>
            <a:lvl9pPr marL="36576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9pPr>
          </a:lstStyle>
          <a:p>
            <a:r>
              <a:rPr lang="ja-JP" altLang="en-US" sz="2400" b="1" dirty="0">
                <a:solidFill>
                  <a:schemeClr val="bg1"/>
                </a:solidFill>
                <a:latin typeface="メイリオ" panose="020B0604030504040204" pitchFamily="50" charset="-128"/>
                <a:ea typeface="メイリオ" panose="020B0604030504040204" pitchFamily="50" charset="-128"/>
              </a:rPr>
              <a:t>教科書</a:t>
            </a:r>
            <a:r>
              <a:rPr lang="en-US" altLang="ja-JP" sz="2400" b="1" dirty="0">
                <a:solidFill>
                  <a:schemeClr val="bg1"/>
                </a:solidFill>
                <a:latin typeface="メイリオ" panose="020B0604030504040204" pitchFamily="50" charset="-128"/>
                <a:ea typeface="メイリオ" panose="020B0604030504040204" pitchFamily="50" charset="-128"/>
              </a:rPr>
              <a:t>p.76</a:t>
            </a:r>
            <a:r>
              <a:rPr lang="ja-JP" altLang="en-US" sz="2400" b="1" dirty="0">
                <a:solidFill>
                  <a:schemeClr val="bg1"/>
                </a:solidFill>
                <a:latin typeface="メイリオ" panose="020B0604030504040204" pitchFamily="50" charset="-128"/>
                <a:ea typeface="メイリオ" panose="020B0604030504040204" pitchFamily="50" charset="-128"/>
              </a:rPr>
              <a:t>～</a:t>
            </a:r>
            <a:r>
              <a:rPr lang="en-US" altLang="ja-JP" sz="2400" b="1" dirty="0">
                <a:solidFill>
                  <a:schemeClr val="bg1"/>
                </a:solidFill>
                <a:latin typeface="メイリオ" panose="020B0604030504040204" pitchFamily="50" charset="-128"/>
                <a:ea typeface="メイリオ" panose="020B0604030504040204" pitchFamily="50" charset="-128"/>
              </a:rPr>
              <a:t>77</a:t>
            </a:r>
          </a:p>
          <a:p>
            <a:endParaRPr lang="en-US" dirty="0"/>
          </a:p>
        </p:txBody>
      </p:sp>
    </p:spTree>
    <p:extLst>
      <p:ext uri="{BB962C8B-B14F-4D97-AF65-F5344CB8AC3E}">
        <p14:creationId xmlns:p14="http://schemas.microsoft.com/office/powerpoint/2010/main" val="7427863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6ECE72-678D-4FF7-8B09-D2B47480DBCB}"/>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4BBCFF-0BB2-41FA-97FA-08659901521F}"/>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0FE290C-B1F9-4F7C-8D0A-DCDEDFE96C66}"/>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93CA0A6A-F65D-4EDA-B745-C5B70153C6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A3C2484-E118-4875-B828-4AF7E7790A6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9913629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FAFBE9-4AEF-4C10-9D6D-389E8F2D781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B732512-A49A-4314-8644-B2E0698A5D26}"/>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403050E-A828-498A-8D79-1FEC0643A58B}"/>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7431EE3-96E5-4D1D-BDE3-B202611581A7}"/>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6" name="フッター プレースホルダー 5">
            <a:extLst>
              <a:ext uri="{FF2B5EF4-FFF2-40B4-BE49-F238E27FC236}">
                <a16:creationId xmlns:a16="http://schemas.microsoft.com/office/drawing/2014/main" id="{C48B1BAF-78B8-4072-B03D-45E70AE69DD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63CFAF8-AFA3-40FE-A65B-2A62ECBEC5DC}"/>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6636362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1DE21E-1DED-4152-9CB8-6AD3F9610894}"/>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18751BB-2E88-497E-AD07-FCEAE0056A62}"/>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853AC65-FDA0-4893-8061-914E0DB39A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2387E59-1077-49CE-A26B-D2058CDEBB6C}"/>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2EB4276-F488-46AD-ABC6-430B7EC1B881}"/>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9CC6A5A-40A1-4A55-B301-D1707AA34E52}"/>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8" name="フッター プレースホルダー 7">
            <a:extLst>
              <a:ext uri="{FF2B5EF4-FFF2-40B4-BE49-F238E27FC236}">
                <a16:creationId xmlns:a16="http://schemas.microsoft.com/office/drawing/2014/main" id="{01BB5700-E387-4D0C-A9A1-60B42B9FD5B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B249CE1-C466-45C2-9362-D0534FA8D3B7}"/>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2853127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8E048A-9182-421D-AF7F-C77CE2B9556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3357290-5373-4102-92AE-FF2A61968197}"/>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4" name="フッター プレースホルダー 3">
            <a:extLst>
              <a:ext uri="{FF2B5EF4-FFF2-40B4-BE49-F238E27FC236}">
                <a16:creationId xmlns:a16="http://schemas.microsoft.com/office/drawing/2014/main" id="{DA3DAFE7-483D-468F-971C-4D5C88D169C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2990009-B99A-4B69-8BCB-B1FA480957A5}"/>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6560401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0EBEDC4-2F3B-4E9A-BAF9-499A8A57B65E}"/>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3" name="フッター プレースホルダー 2">
            <a:extLst>
              <a:ext uri="{FF2B5EF4-FFF2-40B4-BE49-F238E27FC236}">
                <a16:creationId xmlns:a16="http://schemas.microsoft.com/office/drawing/2014/main" id="{23EA405F-1A13-4753-AA2A-EC851CA38D6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CCC6E4D-A6DA-4258-A4B4-B8ED4ABC8531}"/>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5727792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EDD6F9-B9BC-4A8F-9150-E640C46F2E2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B94F0EC-7138-4DEE-A900-03F4E125E34B}"/>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950D125-479C-4705-BF35-2CE13533D7D0}"/>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937E16C-F181-491C-8149-7BA8705860F1}"/>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6" name="フッター プレースホルダー 5">
            <a:extLst>
              <a:ext uri="{FF2B5EF4-FFF2-40B4-BE49-F238E27FC236}">
                <a16:creationId xmlns:a16="http://schemas.microsoft.com/office/drawing/2014/main" id="{B417E586-5DBF-426B-BE69-CF8D62E7888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53C5D14-AA10-46B4-A515-FEFEF603D6A7}"/>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9030084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E54DE5-8A37-4529-B591-D9357866E7B7}"/>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680199E-4547-45C2-8201-4F8E09E8B913}"/>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0B03EEC-26F8-4622-A12B-88E277305A0C}"/>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6F139C-2E67-4D91-8299-75500A8C05FF}"/>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6" name="フッター プレースホルダー 5">
            <a:extLst>
              <a:ext uri="{FF2B5EF4-FFF2-40B4-BE49-F238E27FC236}">
                <a16:creationId xmlns:a16="http://schemas.microsoft.com/office/drawing/2014/main" id="{BE5FCCA8-E918-4FE4-960D-0325C569B1D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222EFF3-68D6-4857-96B5-C1B23CE8B43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4177885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77DFEA-C639-493B-8606-7385CEFF6E9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2CC10DF-503D-49A0-818F-C30371AAF2B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F06C3C-FA60-491D-B4FF-E89096427C92}"/>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D00E9FA2-0B9F-4E3E-9958-4177846620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EF93199-698A-4F69-A104-85DAD881A29B}"/>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582965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F59ED5B-7FD9-4611-BDF2-D9C629C39638}"/>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E64872B-FB9C-4511-B730-6B743657A3F7}"/>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29280B0-AEA2-4FAB-BB68-366043F3E3AC}"/>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B66F5AB4-1942-4CA1-A646-39F63899E3E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A28C074-B98B-4087-B2B8-F5B38BB232F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9397346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3FA2F7-F41F-4D5F-9AA2-0AC3C2CC42E0}"/>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59938F-2CF1-4F3E-8C40-5679E74E578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1979A9A-E21F-45BE-8E88-280596503450}"/>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8333D7EA-9B73-4A2B-BC1D-F65DFE8E9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6A92C45-9753-472C-86CB-F0CB7676A18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326425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学習課題（解答）">
    <p:bg>
      <p:bgPr>
        <a:solidFill>
          <a:srgbClr val="E1FF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193150"/>
          </a:xfrm>
        </p:spPr>
        <p:txBody>
          <a:bodyPr anchor="t" anchorCtr="0">
            <a:normAutofit/>
          </a:bodyPr>
          <a:lstStyle>
            <a:lvl1pPr>
              <a:defRPr sz="3200" b="0"/>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3888" y="4052808"/>
            <a:ext cx="7886700" cy="2000014"/>
          </a:xfrm>
          <a:solidFill>
            <a:schemeClr val="bg1"/>
          </a:solidFill>
        </p:spPr>
        <p:txBody>
          <a:bodyPr anchor="t">
            <a:normAutofit/>
          </a:bodyPr>
          <a:lstStyle>
            <a:lvl1pPr marL="0" indent="0">
              <a:buFont typeface="Wingdings" panose="05000000000000000000" pitchFamily="2" charset="2"/>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endParaRPr lang="en-US" altLang="ja-JP" dirty="0"/>
          </a:p>
          <a:p>
            <a:pPr lvl="0"/>
            <a:endParaRPr lang="en-US" altLang="ja-JP" dirty="0"/>
          </a:p>
          <a:p>
            <a:pPr lvl="0"/>
            <a:endParaRPr lang="ja-JP" altLang="en-US" dirty="0"/>
          </a:p>
        </p:txBody>
      </p:sp>
      <p:sp>
        <p:nvSpPr>
          <p:cNvPr id="4" name="Date Placeholder 3"/>
          <p:cNvSpPr>
            <a:spLocks noGrp="1"/>
          </p:cNvSpPr>
          <p:nvPr>
            <p:ph type="dt" sz="half" idx="10"/>
          </p:nvPr>
        </p:nvSpPr>
        <p:spPr/>
        <p:txBody>
          <a:bodyPr/>
          <a:lstStyle/>
          <a:p>
            <a:fld id="{A50F84E2-2D7A-43CF-AC90-352A289A783A}"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1735" y="-162733"/>
            <a:ext cx="3240000" cy="1440000"/>
          </a:xfrm>
          <a:prstGeom prst="roundRect">
            <a:avLst/>
          </a:prstGeom>
          <a:solidFill>
            <a:srgbClr val="00B05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66688867"/>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12A0F9-89B1-40F8-9FCF-977010A901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6EF869F-71CF-4E4D-A760-1C33CE682B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02A2DC-F2C6-4AD6-B8CC-5B3D2AEC3117}"/>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09F90771-B37E-4BEE-B5CE-D36B4D28ADF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7441FC-7FDE-41D8-8E72-6EEBDF28F19A}"/>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5945860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6ECE72-678D-4FF7-8B09-D2B47480DBCB}"/>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4BBCFF-0BB2-41FA-97FA-08659901521F}"/>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0FE290C-B1F9-4F7C-8D0A-DCDEDFE96C66}"/>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93CA0A6A-F65D-4EDA-B745-C5B70153C6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A3C2484-E118-4875-B828-4AF7E7790A6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964014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FAFBE9-4AEF-4C10-9D6D-389E8F2D781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B732512-A49A-4314-8644-B2E0698A5D26}"/>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403050E-A828-498A-8D79-1FEC0643A58B}"/>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7431EE3-96E5-4D1D-BDE3-B202611581A7}"/>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6" name="フッター プレースホルダー 5">
            <a:extLst>
              <a:ext uri="{FF2B5EF4-FFF2-40B4-BE49-F238E27FC236}">
                <a16:creationId xmlns:a16="http://schemas.microsoft.com/office/drawing/2014/main" id="{C48B1BAF-78B8-4072-B03D-45E70AE69DD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63CFAF8-AFA3-40FE-A65B-2A62ECBEC5DC}"/>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1511105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1DE21E-1DED-4152-9CB8-6AD3F9610894}"/>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18751BB-2E88-497E-AD07-FCEAE0056A62}"/>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853AC65-FDA0-4893-8061-914E0DB39A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2387E59-1077-49CE-A26B-D2058CDEBB6C}"/>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2EB4276-F488-46AD-ABC6-430B7EC1B881}"/>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9CC6A5A-40A1-4A55-B301-D1707AA34E52}"/>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8" name="フッター プレースホルダー 7">
            <a:extLst>
              <a:ext uri="{FF2B5EF4-FFF2-40B4-BE49-F238E27FC236}">
                <a16:creationId xmlns:a16="http://schemas.microsoft.com/office/drawing/2014/main" id="{01BB5700-E387-4D0C-A9A1-60B42B9FD5B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B249CE1-C466-45C2-9362-D0534FA8D3B7}"/>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6218906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8E048A-9182-421D-AF7F-C77CE2B9556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3357290-5373-4102-92AE-FF2A61968197}"/>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4" name="フッター プレースホルダー 3">
            <a:extLst>
              <a:ext uri="{FF2B5EF4-FFF2-40B4-BE49-F238E27FC236}">
                <a16:creationId xmlns:a16="http://schemas.microsoft.com/office/drawing/2014/main" id="{DA3DAFE7-483D-468F-971C-4D5C88D169C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2990009-B99A-4B69-8BCB-B1FA480957A5}"/>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42451179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0EBEDC4-2F3B-4E9A-BAF9-499A8A57B65E}"/>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3" name="フッター プレースホルダー 2">
            <a:extLst>
              <a:ext uri="{FF2B5EF4-FFF2-40B4-BE49-F238E27FC236}">
                <a16:creationId xmlns:a16="http://schemas.microsoft.com/office/drawing/2014/main" id="{23EA405F-1A13-4753-AA2A-EC851CA38D6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CCC6E4D-A6DA-4258-A4B4-B8ED4ABC8531}"/>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2981772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EDD6F9-B9BC-4A8F-9150-E640C46F2E2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B94F0EC-7138-4DEE-A900-03F4E125E34B}"/>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950D125-479C-4705-BF35-2CE13533D7D0}"/>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937E16C-F181-491C-8149-7BA8705860F1}"/>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6" name="フッター プレースホルダー 5">
            <a:extLst>
              <a:ext uri="{FF2B5EF4-FFF2-40B4-BE49-F238E27FC236}">
                <a16:creationId xmlns:a16="http://schemas.microsoft.com/office/drawing/2014/main" id="{B417E586-5DBF-426B-BE69-CF8D62E7888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53C5D14-AA10-46B4-A515-FEFEF603D6A7}"/>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6893285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E54DE5-8A37-4529-B591-D9357866E7B7}"/>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680199E-4547-45C2-8201-4F8E09E8B913}"/>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0B03EEC-26F8-4622-A12B-88E277305A0C}"/>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6F139C-2E67-4D91-8299-75500A8C05FF}"/>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6" name="フッター プレースホルダー 5">
            <a:extLst>
              <a:ext uri="{FF2B5EF4-FFF2-40B4-BE49-F238E27FC236}">
                <a16:creationId xmlns:a16="http://schemas.microsoft.com/office/drawing/2014/main" id="{BE5FCCA8-E918-4FE4-960D-0325C569B1D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222EFF3-68D6-4857-96B5-C1B23CE8B43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9418085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77DFEA-C639-493B-8606-7385CEFF6E9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2CC10DF-503D-49A0-818F-C30371AAF2B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F06C3C-FA60-491D-B4FF-E89096427C92}"/>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D00E9FA2-0B9F-4E3E-9958-4177846620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EF93199-698A-4F69-A104-85DAD881A29B}"/>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64424234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F59ED5B-7FD9-4611-BDF2-D9C629C39638}"/>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E64872B-FB9C-4511-B730-6B743657A3F7}"/>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29280B0-AEA2-4FAB-BB68-366043F3E3AC}"/>
              </a:ext>
            </a:extLst>
          </p:cNvPr>
          <p:cNvSpPr>
            <a:spLocks noGrp="1"/>
          </p:cNvSpPr>
          <p:nvPr>
            <p:ph type="dt" sz="half" idx="10"/>
          </p:nvPr>
        </p:nvSpPr>
        <p:spPr/>
        <p:txBody>
          <a:bodyPr/>
          <a:lstStyle/>
          <a:p>
            <a:fld id="{C9EB89E1-A358-4159-B309-E5DD7CE136F1}"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B66F5AB4-1942-4CA1-A646-39F63899E3E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A28C074-B98B-4087-B2B8-F5B38BB232F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509652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導入">
    <p:bg>
      <p:bgRef idx="1003">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0F84E2-2D7A-43CF-AC90-352A289A783A}"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2623" y="-220519"/>
            <a:ext cx="9399721" cy="717331"/>
          </a:xfrm>
          <a:prstGeom prst="roundRect">
            <a:avLst/>
          </a:prstGeom>
          <a:solidFill>
            <a:schemeClr val="accent5">
              <a:lumMod val="60000"/>
              <a:lumOff val="4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3AF13606-1A80-4D0C-A3A5-BE2CD1882BE1}"/>
              </a:ext>
            </a:extLst>
          </p:cNvPr>
          <p:cNvSpPr txBox="1"/>
          <p:nvPr userDrawn="1"/>
        </p:nvSpPr>
        <p:spPr>
          <a:xfrm>
            <a:off x="3798019" y="35147"/>
            <a:ext cx="3112973" cy="461665"/>
          </a:xfrm>
          <a:prstGeom prst="rect">
            <a:avLst/>
          </a:prstGeom>
          <a:noFill/>
        </p:spPr>
        <p:txBody>
          <a:bodyPr wrap="square" rtlCol="0">
            <a:spAutoFit/>
          </a:bodyPr>
          <a:lstStyle/>
          <a:p>
            <a:r>
              <a:rPr kumimoji="1" lang="ja-JP" altLang="en-US" sz="2400" dirty="0"/>
              <a:t>考えてみよう</a:t>
            </a:r>
          </a:p>
        </p:txBody>
      </p:sp>
      <p:sp>
        <p:nvSpPr>
          <p:cNvPr id="9" name="Title 1">
            <a:extLst>
              <a:ext uri="{FF2B5EF4-FFF2-40B4-BE49-F238E27FC236}">
                <a16:creationId xmlns:a16="http://schemas.microsoft.com/office/drawing/2014/main" id="{B4AF9672-4CAD-418D-9CFC-71C6EC5C22D3}"/>
              </a:ext>
            </a:extLst>
          </p:cNvPr>
          <p:cNvSpPr>
            <a:spLocks noGrp="1"/>
          </p:cNvSpPr>
          <p:nvPr>
            <p:ph type="title"/>
          </p:nvPr>
        </p:nvSpPr>
        <p:spPr>
          <a:xfrm>
            <a:off x="623888" y="876850"/>
            <a:ext cx="7886700" cy="717332"/>
          </a:xfrm>
        </p:spPr>
        <p:txBody>
          <a:bodyPr anchor="t" anchorCtr="0">
            <a:normAutofit/>
          </a:bodyPr>
          <a:lstStyle>
            <a:lvl1pPr>
              <a:defRPr sz="2800" b="0"/>
            </a:lvl1pPr>
          </a:lstStyle>
          <a:p>
            <a:r>
              <a:rPr lang="ja-JP" altLang="en-US" dirty="0"/>
              <a:t>マスター タイトルの書式設定</a:t>
            </a:r>
            <a:endParaRPr lang="en-US" dirty="0"/>
          </a:p>
        </p:txBody>
      </p:sp>
      <p:sp>
        <p:nvSpPr>
          <p:cNvPr id="10" name="Title 1">
            <a:extLst>
              <a:ext uri="{FF2B5EF4-FFF2-40B4-BE49-F238E27FC236}">
                <a16:creationId xmlns:a16="http://schemas.microsoft.com/office/drawing/2014/main" id="{B539FB4A-CE12-4D1F-A8D3-52C7D68A15BD}"/>
              </a:ext>
            </a:extLst>
          </p:cNvPr>
          <p:cNvSpPr txBox="1">
            <a:spLocks/>
          </p:cNvSpPr>
          <p:nvPr userDrawn="1"/>
        </p:nvSpPr>
        <p:spPr>
          <a:xfrm>
            <a:off x="623455" y="5826072"/>
            <a:ext cx="7886700" cy="717332"/>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kumimoji="1" sz="2800" b="0" kern="1200">
                <a:solidFill>
                  <a:schemeClr val="tx1"/>
                </a:solidFill>
                <a:latin typeface="+mj-lt"/>
                <a:ea typeface="+mj-ea"/>
                <a:cs typeface="+mj-cs"/>
              </a:defRPr>
            </a:lvl1pPr>
          </a:lstStyle>
          <a:p>
            <a:endParaRPr lang="en-US" dirty="0"/>
          </a:p>
        </p:txBody>
      </p:sp>
      <p:sp>
        <p:nvSpPr>
          <p:cNvPr id="11" name="正方形/長方形 10">
            <a:extLst>
              <a:ext uri="{FF2B5EF4-FFF2-40B4-BE49-F238E27FC236}">
                <a16:creationId xmlns:a16="http://schemas.microsoft.com/office/drawing/2014/main" id="{8449C1B6-C3DC-4F49-8EDF-4EAD58C864DD}"/>
              </a:ext>
            </a:extLst>
          </p:cNvPr>
          <p:cNvSpPr/>
          <p:nvPr userDrawn="1"/>
        </p:nvSpPr>
        <p:spPr>
          <a:xfrm>
            <a:off x="623455" y="-2961"/>
            <a:ext cx="1817528" cy="717331"/>
          </a:xfrm>
          <a:prstGeom prst="rect">
            <a:avLst/>
          </a:prstGeom>
          <a:solidFill>
            <a:srgbClr val="FFC000"/>
          </a:solidFill>
          <a:ln w="571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0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導入！</a:t>
            </a:r>
            <a:endParaRPr kumimoji="1" lang="en-US" altLang="ja-JP" sz="40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993702743"/>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8224893-DBDA-4BFA-9CE1-4BFE7CD0F8CF}"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21829697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B2D3E9E-A95C-48F2-B4BF-A71542E0BE9A}"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6848209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6000"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0F84E2-2D7A-43CF-AC90-352A289A783A}"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8694379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12952B5-7A2F-4CC8-B7CE-9234E21C2837}" type="datetime1">
              <a:rPr lang="en-US" smtClean="0"/>
              <a:t>4/10/2025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6591557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33845" y="2507551"/>
            <a:ext cx="386715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7551"/>
            <a:ext cx="38862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CE1DA07A-9201-4B4B-BAF2-015AFA30F520}" type="datetime1">
              <a:rPr lang="en-US" smtClean="0"/>
              <a:t>4/10/2025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41020525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3D7E00A-486F-4252-8B1D-E32645521F49}" type="datetime1">
              <a:rPr lang="en-US" smtClean="0"/>
              <a:t>4/10/2025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304002442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1">
              <a:rPr lang="en-US" smtClean="0"/>
              <a:t>4/10/2025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5175488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3886200" y="990600"/>
            <a:ext cx="462915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6E2C9B-5FA2-460D-9BE7-B0812FC2A6FF}" type="datetime1">
              <a:rPr lang="en-US" smtClean="0"/>
              <a:t>4/10/2025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26493436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D374940-A916-4C8B-9648-02A2D3898F9E}" type="datetime1">
              <a:rPr lang="en-US" smtClean="0"/>
              <a:t>4/10/2025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2260520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F4E5243-F52A-4D37-9694-EB26C6C31910}"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245889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小見出し１">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845" y="1450429"/>
            <a:ext cx="7886700" cy="472971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B2D3E9E-A95C-48F2-B4BF-A71542E0BE9A}"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14" name="フリーフォーム: 図形 13">
            <a:extLst>
              <a:ext uri="{FF2B5EF4-FFF2-40B4-BE49-F238E27FC236}">
                <a16:creationId xmlns:a16="http://schemas.microsoft.com/office/drawing/2014/main" id="{189F767F-B982-42D3-BB49-55BF981E5B02}"/>
              </a:ext>
            </a:extLst>
          </p:cNvPr>
          <p:cNvSpPr/>
          <p:nvPr userDrawn="1"/>
        </p:nvSpPr>
        <p:spPr>
          <a:xfrm>
            <a:off x="-233680" y="-152400"/>
            <a:ext cx="9540240" cy="1440000"/>
          </a:xfrm>
          <a:custGeom>
            <a:avLst/>
            <a:gdLst>
              <a:gd name="connsiteX0" fmla="*/ 240005 w 9540240"/>
              <a:gd name="connsiteY0" fmla="*/ 0 h 1440000"/>
              <a:gd name="connsiteX1" fmla="*/ 7125995 w 9540240"/>
              <a:gd name="connsiteY1" fmla="*/ 0 h 1440000"/>
              <a:gd name="connsiteX2" fmla="*/ 7152640 w 9540240"/>
              <a:gd name="connsiteY2" fmla="*/ 2686 h 1440000"/>
              <a:gd name="connsiteX3" fmla="*/ 7152640 w 9540240"/>
              <a:gd name="connsiteY3" fmla="*/ 0 h 1440000"/>
              <a:gd name="connsiteX4" fmla="*/ 9540240 w 9540240"/>
              <a:gd name="connsiteY4" fmla="*/ 0 h 1440000"/>
              <a:gd name="connsiteX5" fmla="*/ 9540240 w 9540240"/>
              <a:gd name="connsiteY5" fmla="*/ 540000 h 1440000"/>
              <a:gd name="connsiteX6" fmla="*/ 7366000 w 9540240"/>
              <a:gd name="connsiteY6" fmla="*/ 540000 h 1440000"/>
              <a:gd name="connsiteX7" fmla="*/ 7366000 w 9540240"/>
              <a:gd name="connsiteY7" fmla="*/ 1199995 h 1440000"/>
              <a:gd name="connsiteX8" fmla="*/ 7125995 w 9540240"/>
              <a:gd name="connsiteY8" fmla="*/ 1440000 h 1440000"/>
              <a:gd name="connsiteX9" fmla="*/ 240005 w 9540240"/>
              <a:gd name="connsiteY9" fmla="*/ 1440000 h 1440000"/>
              <a:gd name="connsiteX10" fmla="*/ 0 w 9540240"/>
              <a:gd name="connsiteY10" fmla="*/ 1199995 h 1440000"/>
              <a:gd name="connsiteX11" fmla="*/ 0 w 9540240"/>
              <a:gd name="connsiteY11" fmla="*/ 240005 h 1440000"/>
              <a:gd name="connsiteX12" fmla="*/ 240005 w 9540240"/>
              <a:gd name="connsiteY12"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40240" h="1440000">
                <a:moveTo>
                  <a:pt x="240005" y="0"/>
                </a:moveTo>
                <a:lnTo>
                  <a:pt x="7125995" y="0"/>
                </a:lnTo>
                <a:lnTo>
                  <a:pt x="7152640" y="2686"/>
                </a:lnTo>
                <a:lnTo>
                  <a:pt x="7152640" y="0"/>
                </a:lnTo>
                <a:lnTo>
                  <a:pt x="9540240" y="0"/>
                </a:lnTo>
                <a:lnTo>
                  <a:pt x="9540240" y="540000"/>
                </a:lnTo>
                <a:lnTo>
                  <a:pt x="7366000" y="540000"/>
                </a:lnTo>
                <a:lnTo>
                  <a:pt x="7366000" y="1199995"/>
                </a:lnTo>
                <a:cubicBezTo>
                  <a:pt x="7366000" y="1332546"/>
                  <a:pt x="7258546" y="1440000"/>
                  <a:pt x="7125995" y="1440000"/>
                </a:cubicBezTo>
                <a:lnTo>
                  <a:pt x="240005" y="1440000"/>
                </a:lnTo>
                <a:cubicBezTo>
                  <a:pt x="107454" y="1440000"/>
                  <a:pt x="0" y="1332546"/>
                  <a:pt x="0" y="1199995"/>
                </a:cubicBezTo>
                <a:lnTo>
                  <a:pt x="0" y="240005"/>
                </a:lnTo>
                <a:cubicBezTo>
                  <a:pt x="0" y="107454"/>
                  <a:pt x="107454" y="0"/>
                  <a:pt x="240005" y="0"/>
                </a:cubicBezTo>
                <a:close/>
              </a:path>
            </a:pathLst>
          </a:custGeom>
          <a:solidFill>
            <a:srgbClr val="00B058"/>
          </a:solidFill>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3473843827"/>
      </p:ext>
    </p:extLst>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3A77B6E1-634A-48DC-9E8B-D894023267EF}"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742834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3FA2F7-F41F-4D5F-9AA2-0AC3C2CC42E0}"/>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59938F-2CF1-4F3E-8C40-5679E74E578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1979A9A-E21F-45BE-8E88-280596503450}"/>
              </a:ext>
            </a:extLst>
          </p:cNvPr>
          <p:cNvSpPr>
            <a:spLocks noGrp="1"/>
          </p:cNvSpPr>
          <p:nvPr>
            <p:ph type="dt" sz="half" idx="10"/>
          </p:nvPr>
        </p:nvSpPr>
        <p:spPr/>
        <p:txBody>
          <a:bodyPr/>
          <a:lstStyle/>
          <a:p>
            <a:fld id="{3913ED77-8785-4952-824B-7B2B08410FEC}"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8333D7EA-9B73-4A2B-BC1D-F65DFE8E9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6A92C45-9753-472C-86CB-F0CB7676A183}"/>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181060191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12A0F9-89B1-40F8-9FCF-977010A901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6EF869F-71CF-4E4D-A760-1C33CE682B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02A2DC-F2C6-4AD6-B8CC-5B3D2AEC3117}"/>
              </a:ext>
            </a:extLst>
          </p:cNvPr>
          <p:cNvSpPr>
            <a:spLocks noGrp="1"/>
          </p:cNvSpPr>
          <p:nvPr>
            <p:ph type="dt" sz="half" idx="10"/>
          </p:nvPr>
        </p:nvSpPr>
        <p:spPr/>
        <p:txBody>
          <a:bodyPr/>
          <a:lstStyle/>
          <a:p>
            <a:fld id="{3913ED77-8785-4952-824B-7B2B08410FEC}"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09F90771-B37E-4BEE-B5CE-D36B4D28ADF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7441FC-7FDE-41D8-8E72-6EEBDF28F19A}"/>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24876582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6ECE72-678D-4FF7-8B09-D2B47480DBCB}"/>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4BBCFF-0BB2-41FA-97FA-08659901521F}"/>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0FE290C-B1F9-4F7C-8D0A-DCDEDFE96C66}"/>
              </a:ext>
            </a:extLst>
          </p:cNvPr>
          <p:cNvSpPr>
            <a:spLocks noGrp="1"/>
          </p:cNvSpPr>
          <p:nvPr>
            <p:ph type="dt" sz="half" idx="10"/>
          </p:nvPr>
        </p:nvSpPr>
        <p:spPr/>
        <p:txBody>
          <a:bodyPr/>
          <a:lstStyle/>
          <a:p>
            <a:fld id="{3913ED77-8785-4952-824B-7B2B08410FEC}"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93CA0A6A-F65D-4EDA-B745-C5B70153C6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A3C2484-E118-4875-B828-4AF7E7790A63}"/>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01837411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FAFBE9-4AEF-4C10-9D6D-389E8F2D781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B732512-A49A-4314-8644-B2E0698A5D26}"/>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403050E-A828-498A-8D79-1FEC0643A58B}"/>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7431EE3-96E5-4D1D-BDE3-B202611581A7}"/>
              </a:ext>
            </a:extLst>
          </p:cNvPr>
          <p:cNvSpPr>
            <a:spLocks noGrp="1"/>
          </p:cNvSpPr>
          <p:nvPr>
            <p:ph type="dt" sz="half" idx="10"/>
          </p:nvPr>
        </p:nvSpPr>
        <p:spPr/>
        <p:txBody>
          <a:bodyPr/>
          <a:lstStyle/>
          <a:p>
            <a:fld id="{3913ED77-8785-4952-824B-7B2B08410FEC}" type="datetimeFigureOut">
              <a:rPr kumimoji="1" lang="ja-JP" altLang="en-US" smtClean="0"/>
              <a:t>2025/4/10</a:t>
            </a:fld>
            <a:endParaRPr kumimoji="1" lang="ja-JP" altLang="en-US"/>
          </a:p>
        </p:txBody>
      </p:sp>
      <p:sp>
        <p:nvSpPr>
          <p:cNvPr id="6" name="フッター プレースホルダー 5">
            <a:extLst>
              <a:ext uri="{FF2B5EF4-FFF2-40B4-BE49-F238E27FC236}">
                <a16:creationId xmlns:a16="http://schemas.microsoft.com/office/drawing/2014/main" id="{C48B1BAF-78B8-4072-B03D-45E70AE69DD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63CFAF8-AFA3-40FE-A65B-2A62ECBEC5DC}"/>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141884633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1DE21E-1DED-4152-9CB8-6AD3F9610894}"/>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18751BB-2E88-497E-AD07-FCEAE0056A62}"/>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853AC65-FDA0-4893-8061-914E0DB39A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2387E59-1077-49CE-A26B-D2058CDEBB6C}"/>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2EB4276-F488-46AD-ABC6-430B7EC1B881}"/>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9CC6A5A-40A1-4A55-B301-D1707AA34E52}"/>
              </a:ext>
            </a:extLst>
          </p:cNvPr>
          <p:cNvSpPr>
            <a:spLocks noGrp="1"/>
          </p:cNvSpPr>
          <p:nvPr>
            <p:ph type="dt" sz="half" idx="10"/>
          </p:nvPr>
        </p:nvSpPr>
        <p:spPr/>
        <p:txBody>
          <a:bodyPr/>
          <a:lstStyle/>
          <a:p>
            <a:fld id="{3913ED77-8785-4952-824B-7B2B08410FEC}" type="datetimeFigureOut">
              <a:rPr kumimoji="1" lang="ja-JP" altLang="en-US" smtClean="0"/>
              <a:t>2025/4/10</a:t>
            </a:fld>
            <a:endParaRPr kumimoji="1" lang="ja-JP" altLang="en-US"/>
          </a:p>
        </p:txBody>
      </p:sp>
      <p:sp>
        <p:nvSpPr>
          <p:cNvPr id="8" name="フッター プレースホルダー 7">
            <a:extLst>
              <a:ext uri="{FF2B5EF4-FFF2-40B4-BE49-F238E27FC236}">
                <a16:creationId xmlns:a16="http://schemas.microsoft.com/office/drawing/2014/main" id="{01BB5700-E387-4D0C-A9A1-60B42B9FD5B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B249CE1-C466-45C2-9362-D0534FA8D3B7}"/>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603288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8E048A-9182-421D-AF7F-C77CE2B9556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3357290-5373-4102-92AE-FF2A61968197}"/>
              </a:ext>
            </a:extLst>
          </p:cNvPr>
          <p:cNvSpPr>
            <a:spLocks noGrp="1"/>
          </p:cNvSpPr>
          <p:nvPr>
            <p:ph type="dt" sz="half" idx="10"/>
          </p:nvPr>
        </p:nvSpPr>
        <p:spPr/>
        <p:txBody>
          <a:bodyPr/>
          <a:lstStyle/>
          <a:p>
            <a:fld id="{3913ED77-8785-4952-824B-7B2B08410FEC}" type="datetimeFigureOut">
              <a:rPr kumimoji="1" lang="ja-JP" altLang="en-US" smtClean="0"/>
              <a:t>2025/4/10</a:t>
            </a:fld>
            <a:endParaRPr kumimoji="1" lang="ja-JP" altLang="en-US"/>
          </a:p>
        </p:txBody>
      </p:sp>
      <p:sp>
        <p:nvSpPr>
          <p:cNvPr id="4" name="フッター プレースホルダー 3">
            <a:extLst>
              <a:ext uri="{FF2B5EF4-FFF2-40B4-BE49-F238E27FC236}">
                <a16:creationId xmlns:a16="http://schemas.microsoft.com/office/drawing/2014/main" id="{DA3DAFE7-483D-468F-971C-4D5C88D169C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2990009-B99A-4B69-8BCB-B1FA480957A5}"/>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262397510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0EBEDC4-2F3B-4E9A-BAF9-499A8A57B65E}"/>
              </a:ext>
            </a:extLst>
          </p:cNvPr>
          <p:cNvSpPr>
            <a:spLocks noGrp="1"/>
          </p:cNvSpPr>
          <p:nvPr>
            <p:ph type="dt" sz="half" idx="10"/>
          </p:nvPr>
        </p:nvSpPr>
        <p:spPr/>
        <p:txBody>
          <a:bodyPr/>
          <a:lstStyle/>
          <a:p>
            <a:fld id="{3913ED77-8785-4952-824B-7B2B08410FEC}" type="datetimeFigureOut">
              <a:rPr kumimoji="1" lang="ja-JP" altLang="en-US" smtClean="0"/>
              <a:t>2025/4/10</a:t>
            </a:fld>
            <a:endParaRPr kumimoji="1" lang="ja-JP" altLang="en-US"/>
          </a:p>
        </p:txBody>
      </p:sp>
      <p:sp>
        <p:nvSpPr>
          <p:cNvPr id="3" name="フッター プレースホルダー 2">
            <a:extLst>
              <a:ext uri="{FF2B5EF4-FFF2-40B4-BE49-F238E27FC236}">
                <a16:creationId xmlns:a16="http://schemas.microsoft.com/office/drawing/2014/main" id="{23EA405F-1A13-4753-AA2A-EC851CA38D6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CCC6E4D-A6DA-4258-A4B4-B8ED4ABC8531}"/>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285796885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EDD6F9-B9BC-4A8F-9150-E640C46F2E2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B94F0EC-7138-4DEE-A900-03F4E125E34B}"/>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950D125-479C-4705-BF35-2CE13533D7D0}"/>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937E16C-F181-491C-8149-7BA8705860F1}"/>
              </a:ext>
            </a:extLst>
          </p:cNvPr>
          <p:cNvSpPr>
            <a:spLocks noGrp="1"/>
          </p:cNvSpPr>
          <p:nvPr>
            <p:ph type="dt" sz="half" idx="10"/>
          </p:nvPr>
        </p:nvSpPr>
        <p:spPr/>
        <p:txBody>
          <a:bodyPr/>
          <a:lstStyle/>
          <a:p>
            <a:fld id="{3913ED77-8785-4952-824B-7B2B08410FEC}" type="datetimeFigureOut">
              <a:rPr kumimoji="1" lang="ja-JP" altLang="en-US" smtClean="0"/>
              <a:t>2025/4/10</a:t>
            </a:fld>
            <a:endParaRPr kumimoji="1" lang="ja-JP" altLang="en-US"/>
          </a:p>
        </p:txBody>
      </p:sp>
      <p:sp>
        <p:nvSpPr>
          <p:cNvPr id="6" name="フッター プレースホルダー 5">
            <a:extLst>
              <a:ext uri="{FF2B5EF4-FFF2-40B4-BE49-F238E27FC236}">
                <a16:creationId xmlns:a16="http://schemas.microsoft.com/office/drawing/2014/main" id="{B417E586-5DBF-426B-BE69-CF8D62E7888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53C5D14-AA10-46B4-A515-FEFEF603D6A7}"/>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193338415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E54DE5-8A37-4529-B591-D9357866E7B7}"/>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680199E-4547-45C2-8201-4F8E09E8B913}"/>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0B03EEC-26F8-4622-A12B-88E277305A0C}"/>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6F139C-2E67-4D91-8299-75500A8C05FF}"/>
              </a:ext>
            </a:extLst>
          </p:cNvPr>
          <p:cNvSpPr>
            <a:spLocks noGrp="1"/>
          </p:cNvSpPr>
          <p:nvPr>
            <p:ph type="dt" sz="half" idx="10"/>
          </p:nvPr>
        </p:nvSpPr>
        <p:spPr/>
        <p:txBody>
          <a:bodyPr/>
          <a:lstStyle/>
          <a:p>
            <a:fld id="{3913ED77-8785-4952-824B-7B2B08410FEC}" type="datetimeFigureOut">
              <a:rPr kumimoji="1" lang="ja-JP" altLang="en-US" smtClean="0"/>
              <a:t>2025/4/10</a:t>
            </a:fld>
            <a:endParaRPr kumimoji="1" lang="ja-JP" altLang="en-US"/>
          </a:p>
        </p:txBody>
      </p:sp>
      <p:sp>
        <p:nvSpPr>
          <p:cNvPr id="6" name="フッター プレースホルダー 5">
            <a:extLst>
              <a:ext uri="{FF2B5EF4-FFF2-40B4-BE49-F238E27FC236}">
                <a16:creationId xmlns:a16="http://schemas.microsoft.com/office/drawing/2014/main" id="{BE5FCCA8-E918-4FE4-960D-0325C569B1D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222EFF3-68D6-4857-96B5-C1B23CE8B433}"/>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551922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小見出し２">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845" y="1450429"/>
            <a:ext cx="7886700" cy="472971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B2D3E9E-A95C-48F2-B4BF-A71542E0BE9A}"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9" name="フリーフォーム: 図形 8">
            <a:extLst>
              <a:ext uri="{FF2B5EF4-FFF2-40B4-BE49-F238E27FC236}">
                <a16:creationId xmlns:a16="http://schemas.microsoft.com/office/drawing/2014/main" id="{D4A417AF-2DC3-4101-B92D-252903B0E556}"/>
              </a:ext>
            </a:extLst>
          </p:cNvPr>
          <p:cNvSpPr/>
          <p:nvPr userDrawn="1"/>
        </p:nvSpPr>
        <p:spPr>
          <a:xfrm>
            <a:off x="-233680" y="-152400"/>
            <a:ext cx="9519920" cy="900000"/>
          </a:xfrm>
          <a:custGeom>
            <a:avLst/>
            <a:gdLst>
              <a:gd name="connsiteX0" fmla="*/ 150003 w 9519920"/>
              <a:gd name="connsiteY0" fmla="*/ 0 h 900000"/>
              <a:gd name="connsiteX1" fmla="*/ 7152640 w 9519920"/>
              <a:gd name="connsiteY1" fmla="*/ 0 h 900000"/>
              <a:gd name="connsiteX2" fmla="*/ 7215997 w 9519920"/>
              <a:gd name="connsiteY2" fmla="*/ 0 h 900000"/>
              <a:gd name="connsiteX3" fmla="*/ 9519920 w 9519920"/>
              <a:gd name="connsiteY3" fmla="*/ 0 h 900000"/>
              <a:gd name="connsiteX4" fmla="*/ 9519920 w 9519920"/>
              <a:gd name="connsiteY4" fmla="*/ 360000 h 900000"/>
              <a:gd name="connsiteX5" fmla="*/ 7366000 w 9519920"/>
              <a:gd name="connsiteY5" fmla="*/ 360000 h 900000"/>
              <a:gd name="connsiteX6" fmla="*/ 7366000 w 9519920"/>
              <a:gd name="connsiteY6" fmla="*/ 749997 h 900000"/>
              <a:gd name="connsiteX7" fmla="*/ 7215997 w 9519920"/>
              <a:gd name="connsiteY7" fmla="*/ 900000 h 900000"/>
              <a:gd name="connsiteX8" fmla="*/ 150003 w 9519920"/>
              <a:gd name="connsiteY8" fmla="*/ 900000 h 900000"/>
              <a:gd name="connsiteX9" fmla="*/ 0 w 9519920"/>
              <a:gd name="connsiteY9" fmla="*/ 749997 h 900000"/>
              <a:gd name="connsiteX10" fmla="*/ 0 w 9519920"/>
              <a:gd name="connsiteY10" fmla="*/ 150003 h 900000"/>
              <a:gd name="connsiteX11" fmla="*/ 150003 w 9519920"/>
              <a:gd name="connsiteY11" fmla="*/ 0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519920" h="900000">
                <a:moveTo>
                  <a:pt x="150003" y="0"/>
                </a:moveTo>
                <a:lnTo>
                  <a:pt x="7152640" y="0"/>
                </a:lnTo>
                <a:lnTo>
                  <a:pt x="7215997" y="0"/>
                </a:lnTo>
                <a:lnTo>
                  <a:pt x="9519920" y="0"/>
                </a:lnTo>
                <a:lnTo>
                  <a:pt x="9519920" y="360000"/>
                </a:lnTo>
                <a:lnTo>
                  <a:pt x="7366000" y="360000"/>
                </a:lnTo>
                <a:lnTo>
                  <a:pt x="7366000" y="749997"/>
                </a:lnTo>
                <a:cubicBezTo>
                  <a:pt x="7366000" y="832841"/>
                  <a:pt x="7298841" y="900000"/>
                  <a:pt x="7215997" y="900000"/>
                </a:cubicBezTo>
                <a:lnTo>
                  <a:pt x="150003" y="900000"/>
                </a:lnTo>
                <a:cubicBezTo>
                  <a:pt x="67159" y="900000"/>
                  <a:pt x="0" y="832841"/>
                  <a:pt x="0" y="749997"/>
                </a:cubicBezTo>
                <a:lnTo>
                  <a:pt x="0" y="150003"/>
                </a:lnTo>
                <a:cubicBezTo>
                  <a:pt x="0" y="67159"/>
                  <a:pt x="67159" y="0"/>
                  <a:pt x="150003" y="0"/>
                </a:cubicBezTo>
                <a:close/>
              </a:path>
            </a:pathLst>
          </a:custGeom>
          <a:solidFill>
            <a:srgbClr val="00B058"/>
          </a:solidFill>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2377763957"/>
      </p:ext>
    </p:extLst>
  </p:cSld>
  <p:clrMapOvr>
    <a:overrideClrMapping bg1="lt1" tx1="dk1" bg2="lt2" tx2="dk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77DFEA-C639-493B-8606-7385CEFF6E9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2CC10DF-503D-49A0-818F-C30371AAF2B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F06C3C-FA60-491D-B4FF-E89096427C92}"/>
              </a:ext>
            </a:extLst>
          </p:cNvPr>
          <p:cNvSpPr>
            <a:spLocks noGrp="1"/>
          </p:cNvSpPr>
          <p:nvPr>
            <p:ph type="dt" sz="half" idx="10"/>
          </p:nvPr>
        </p:nvSpPr>
        <p:spPr/>
        <p:txBody>
          <a:bodyPr/>
          <a:lstStyle/>
          <a:p>
            <a:fld id="{3913ED77-8785-4952-824B-7B2B08410FEC}"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D00E9FA2-0B9F-4E3E-9958-4177846620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EF93199-698A-4F69-A104-85DAD881A29B}"/>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3219023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F59ED5B-7FD9-4611-BDF2-D9C629C39638}"/>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E64872B-FB9C-4511-B730-6B743657A3F7}"/>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29280B0-AEA2-4FAB-BB68-366043F3E3AC}"/>
              </a:ext>
            </a:extLst>
          </p:cNvPr>
          <p:cNvSpPr>
            <a:spLocks noGrp="1"/>
          </p:cNvSpPr>
          <p:nvPr>
            <p:ph type="dt" sz="half" idx="10"/>
          </p:nvPr>
        </p:nvSpPr>
        <p:spPr/>
        <p:txBody>
          <a:bodyPr/>
          <a:lstStyle/>
          <a:p>
            <a:fld id="{3913ED77-8785-4952-824B-7B2B08410FEC}"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B66F5AB4-1942-4CA1-A646-39F63899E3E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A28C074-B98B-4087-B2B8-F5B38BB232F3}"/>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80629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図版">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845" y="945931"/>
            <a:ext cx="7886700" cy="5234207"/>
          </a:xfrm>
        </p:spPr>
        <p:txBody>
          <a:bodyPr/>
          <a:lstStyle>
            <a:lvl1pPr>
              <a:buNone/>
              <a:defRPr/>
            </a:lvl1pPr>
          </a:lstStyle>
          <a:p>
            <a:pPr lvl="0"/>
            <a:endParaRPr lang="en-US" dirty="0"/>
          </a:p>
        </p:txBody>
      </p:sp>
      <p:sp>
        <p:nvSpPr>
          <p:cNvPr id="4" name="Date Placeholder 3"/>
          <p:cNvSpPr>
            <a:spLocks noGrp="1"/>
          </p:cNvSpPr>
          <p:nvPr>
            <p:ph type="dt" sz="half" idx="10"/>
          </p:nvPr>
        </p:nvSpPr>
        <p:spPr/>
        <p:txBody>
          <a:bodyPr/>
          <a:lstStyle/>
          <a:p>
            <a:fld id="{7B2D3E9E-A95C-48F2-B4BF-A71542E0BE9A}"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12" name="フリーフォーム: 図形 11">
            <a:extLst>
              <a:ext uri="{FF2B5EF4-FFF2-40B4-BE49-F238E27FC236}">
                <a16:creationId xmlns:a16="http://schemas.microsoft.com/office/drawing/2014/main" id="{5BF0D232-2909-457E-BB71-262959D2C491}"/>
              </a:ext>
            </a:extLst>
          </p:cNvPr>
          <p:cNvSpPr/>
          <p:nvPr userDrawn="1"/>
        </p:nvSpPr>
        <p:spPr>
          <a:xfrm>
            <a:off x="-143692" y="-172722"/>
            <a:ext cx="9358811" cy="1118653"/>
          </a:xfrm>
          <a:custGeom>
            <a:avLst/>
            <a:gdLst>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160000 w 9448800"/>
              <a:gd name="connsiteY7" fmla="*/ 365125 h 1440000"/>
              <a:gd name="connsiteX8" fmla="*/ 2160000 w 9448800"/>
              <a:gd name="connsiteY8" fmla="*/ 1199995 h 1440000"/>
              <a:gd name="connsiteX9" fmla="*/ 1919995 w 9448800"/>
              <a:gd name="connsiteY9" fmla="*/ 1440000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48800" h="1440000">
                <a:moveTo>
                  <a:pt x="240005" y="0"/>
                </a:moveTo>
                <a:lnTo>
                  <a:pt x="1919995" y="0"/>
                </a:lnTo>
                <a:cubicBezTo>
                  <a:pt x="1936564" y="0"/>
                  <a:pt x="1952741" y="1679"/>
                  <a:pt x="1968364" y="4876"/>
                </a:cubicBezTo>
                <a:lnTo>
                  <a:pt x="1991360" y="12014"/>
                </a:lnTo>
                <a:lnTo>
                  <a:pt x="1991360" y="0"/>
                </a:lnTo>
                <a:lnTo>
                  <a:pt x="9448800" y="0"/>
                </a:lnTo>
                <a:lnTo>
                  <a:pt x="9448800" y="365125"/>
                </a:lnTo>
                <a:lnTo>
                  <a:pt x="2160000" y="365125"/>
                </a:lnTo>
                <a:lnTo>
                  <a:pt x="2160000" y="1199995"/>
                </a:lnTo>
                <a:cubicBezTo>
                  <a:pt x="2160000" y="1332546"/>
                  <a:pt x="2052546" y="1440000"/>
                  <a:pt x="1919995" y="1440000"/>
                </a:cubicBezTo>
                <a:lnTo>
                  <a:pt x="240005" y="1440000"/>
                </a:lnTo>
                <a:cubicBezTo>
                  <a:pt x="107454" y="1440000"/>
                  <a:pt x="0" y="1332546"/>
                  <a:pt x="0" y="1199995"/>
                </a:cubicBezTo>
                <a:lnTo>
                  <a:pt x="0" y="240005"/>
                </a:lnTo>
                <a:cubicBezTo>
                  <a:pt x="0" y="107454"/>
                  <a:pt x="107454" y="0"/>
                  <a:pt x="240005" y="0"/>
                </a:cubicBezTo>
                <a:close/>
              </a:path>
            </a:pathLst>
          </a:custGeom>
          <a:solidFill>
            <a:srgbClr val="00B058"/>
          </a:solidFill>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292906141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確認（解答）">
    <p:bg>
      <p:bgPr>
        <a:solidFill>
          <a:srgbClr val="E1FF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1813441"/>
          </a:xfrm>
        </p:spPr>
        <p:txBody>
          <a:bodyPr anchor="t" anchorCtr="0">
            <a:normAutofit/>
          </a:bodyPr>
          <a:lstStyle>
            <a:lvl1pPr>
              <a:defRPr sz="2800" b="0"/>
            </a:lvl1pPr>
          </a:lstStyle>
          <a:p>
            <a:r>
              <a:rPr lang="ja-JP" altLang="en-US" dirty="0"/>
              <a:t>マスター タイトルの書式設定</a:t>
            </a:r>
            <a:endParaRPr lang="en-US" dirty="0"/>
          </a:p>
        </p:txBody>
      </p:sp>
      <p:sp>
        <p:nvSpPr>
          <p:cNvPr id="4" name="Date Placeholder 3"/>
          <p:cNvSpPr>
            <a:spLocks noGrp="1"/>
          </p:cNvSpPr>
          <p:nvPr>
            <p:ph type="dt" sz="half" idx="10"/>
          </p:nvPr>
        </p:nvSpPr>
        <p:spPr/>
        <p:txBody>
          <a:bodyPr/>
          <a:lstStyle/>
          <a:p>
            <a:fld id="{A50F84E2-2D7A-43CF-AC90-352A289A783A}"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1735" y="-162733"/>
            <a:ext cx="3240000" cy="1440000"/>
          </a:xfrm>
          <a:prstGeom prst="roundRect">
            <a:avLst/>
          </a:prstGeom>
          <a:solidFill>
            <a:srgbClr val="00B05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88060964"/>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活用">
    <p:bg>
      <p:bgPr>
        <a:solidFill>
          <a:srgbClr val="E1FFF0"/>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0F84E2-2D7A-43CF-AC90-352A289A783A}" type="datetime1">
              <a:rPr lang="en-US" smtClean="0"/>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1735" y="-162733"/>
            <a:ext cx="3240000" cy="1440000"/>
          </a:xfrm>
          <a:prstGeom prst="roundRect">
            <a:avLst/>
          </a:prstGeom>
          <a:solidFill>
            <a:srgbClr val="00B05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9" name="Title 1">
            <a:extLst>
              <a:ext uri="{FF2B5EF4-FFF2-40B4-BE49-F238E27FC236}">
                <a16:creationId xmlns:a16="http://schemas.microsoft.com/office/drawing/2014/main" id="{12B8B867-AE6E-4E68-A2B0-16AC84ABCDED}"/>
              </a:ext>
            </a:extLst>
          </p:cNvPr>
          <p:cNvSpPr>
            <a:spLocks noGrp="1"/>
          </p:cNvSpPr>
          <p:nvPr>
            <p:ph type="title"/>
          </p:nvPr>
        </p:nvSpPr>
        <p:spPr>
          <a:xfrm>
            <a:off x="623888" y="1712423"/>
            <a:ext cx="7886700" cy="1813441"/>
          </a:xfrm>
        </p:spPr>
        <p:txBody>
          <a:bodyPr anchor="t" anchorCtr="0">
            <a:normAutofit/>
          </a:bodyPr>
          <a:lstStyle>
            <a:lvl1pPr>
              <a:defRPr sz="2800" b="0"/>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167378513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5586B75A-687E-405C-8A0B-8D00578BA2C3}" type="datetime1">
              <a:rPr lang="en-US" smtClean="0"/>
              <a:t>4/10/2025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4FAB73BC-B049-4115-A692-8D63A059BFB8}" type="slidenum">
              <a:rPr lang="en-US" smtClean="0"/>
              <a:t>‹#›</a:t>
            </a:fld>
            <a:endParaRPr lang="en-US"/>
          </a:p>
        </p:txBody>
      </p:sp>
    </p:spTree>
    <p:extLst>
      <p:ext uri="{BB962C8B-B14F-4D97-AF65-F5344CB8AC3E}">
        <p14:creationId xmlns:p14="http://schemas.microsoft.com/office/powerpoint/2010/main" val="1935007596"/>
      </p:ext>
    </p:extLst>
  </p:cSld>
  <p:clrMap bg1="lt1" tx1="dk1" bg2="lt2" tx2="dk2" accent1="accent1" accent2="accent2" accent3="accent3" accent4="accent4" accent5="accent5" accent6="accent6" hlink="hlink" folHlink="folHlink"/>
  <p:sldLayoutIdLst>
    <p:sldLayoutId id="2147483765" r:id="rId1"/>
    <p:sldLayoutId id="2147483685" r:id="rId2"/>
    <p:sldLayoutId id="2147483760" r:id="rId3"/>
    <p:sldLayoutId id="2147483759" r:id="rId4"/>
    <p:sldLayoutId id="2147483686" r:id="rId5"/>
    <p:sldLayoutId id="2147483764" r:id="rId6"/>
    <p:sldLayoutId id="2147483763" r:id="rId7"/>
    <p:sldLayoutId id="2147483761" r:id="rId8"/>
    <p:sldLayoutId id="2147483758"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B34303C-62D4-490F-AC14-93C9FA2660F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26E35F-8714-4F8F-ABB3-3B69E3FA74A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69E67BB-0F71-4467-ABE6-7A76BDFBC69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EB89E1-A358-4159-B309-E5DD7CE136F1}"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5631D30C-7ADF-4588-A3CC-EB9CF3E9346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20A7AA0-D166-45E1-A89E-03A01974863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52198019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B34303C-62D4-490F-AC14-93C9FA2660F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26E35F-8714-4F8F-ABB3-3B69E3FA74A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69E67BB-0F71-4467-ABE6-7A76BDFBC69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EB89E1-A358-4159-B309-E5DD7CE136F1}"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5631D30C-7ADF-4588-A3CC-EB9CF3E9346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20A7AA0-D166-45E1-A89E-03A01974863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68233373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5586B75A-687E-405C-8A0B-8D00578BA2C3}" type="datetime1">
              <a:rPr lang="en-US" smtClean="0"/>
              <a:t>4/10/2025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4FAB73BC-B049-4115-A692-8D63A059BFB8}" type="slidenum">
              <a:rPr lang="en-US" smtClean="0"/>
              <a:t>‹#›</a:t>
            </a:fld>
            <a:endParaRPr lang="en-US"/>
          </a:p>
        </p:txBody>
      </p:sp>
    </p:spTree>
    <p:extLst>
      <p:ext uri="{BB962C8B-B14F-4D97-AF65-F5344CB8AC3E}">
        <p14:creationId xmlns:p14="http://schemas.microsoft.com/office/powerpoint/2010/main" val="1784427423"/>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B34303C-62D4-490F-AC14-93C9FA2660F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26E35F-8714-4F8F-ABB3-3B69E3FA74A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69E67BB-0F71-4467-ABE6-7A76BDFBC69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13ED77-8785-4952-824B-7B2B08410FEC}" type="datetimeFigureOut">
              <a:rPr kumimoji="1" lang="ja-JP" altLang="en-US" smtClean="0"/>
              <a:t>2025/4/10</a:t>
            </a:fld>
            <a:endParaRPr kumimoji="1" lang="ja-JP" altLang="en-US"/>
          </a:p>
        </p:txBody>
      </p:sp>
      <p:sp>
        <p:nvSpPr>
          <p:cNvPr id="5" name="フッター プレースホルダー 4">
            <a:extLst>
              <a:ext uri="{FF2B5EF4-FFF2-40B4-BE49-F238E27FC236}">
                <a16:creationId xmlns:a16="http://schemas.microsoft.com/office/drawing/2014/main" id="{5631D30C-7ADF-4588-A3CC-EB9CF3E9346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20A7AA0-D166-45E1-A89E-03A01974863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03163736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5">
            <a:extLst>
              <a:ext uri="{FF2B5EF4-FFF2-40B4-BE49-F238E27FC236}">
                <a16:creationId xmlns:a16="http://schemas.microsoft.com/office/drawing/2014/main" id="{48811655-98E4-4CCD-A0D1-19DD9BD4FD15}"/>
              </a:ext>
            </a:extLst>
          </p:cNvPr>
          <p:cNvSpPr txBox="1">
            <a:spLocks/>
          </p:cNvSpPr>
          <p:nvPr/>
        </p:nvSpPr>
        <p:spPr>
          <a:xfrm>
            <a:off x="258792" y="1790877"/>
            <a:ext cx="7944928" cy="873425"/>
          </a:xfrm>
          <a:prstGeom prst="rect">
            <a:avLst/>
          </a:prstGeom>
        </p:spPr>
        <p:txBody>
          <a:bodyPr vert="horz" lIns="0" tIns="36000" rIns="0" bIns="0" rtlCol="0" anchor="ctr" anchorCtr="0">
            <a:noAutofit/>
          </a:bodyPr>
          <a:lstStyle>
            <a:lvl1pPr algn="ctr" defTabSz="914400" rtl="0" eaLnBrk="1" latinLnBrk="0" hangingPunct="1">
              <a:lnSpc>
                <a:spcPct val="90000"/>
              </a:lnSpc>
              <a:spcBef>
                <a:spcPct val="0"/>
              </a:spcBef>
              <a:buNone/>
              <a:defRPr kumimoji="1" sz="6000" b="1" kern="1200">
                <a:solidFill>
                  <a:schemeClr val="tx1"/>
                </a:solidFill>
                <a:latin typeface="+mj-lt"/>
                <a:ea typeface="+mj-ea"/>
                <a:cs typeface="+mj-cs"/>
              </a:defRPr>
            </a:lvl1pPr>
          </a:lstStyle>
          <a:p>
            <a:pPr>
              <a:lnSpc>
                <a:spcPct val="100000"/>
              </a:lnSpc>
            </a:pPr>
            <a:r>
              <a:rPr lang="ja-JP" altLang="en-US" sz="5400" dirty="0">
                <a:solidFill>
                  <a:schemeClr val="bg1"/>
                </a:solidFill>
                <a:latin typeface="+mj-ea"/>
              </a:rPr>
              <a:t>１ モンスーンの影響と</a:t>
            </a:r>
          </a:p>
        </p:txBody>
      </p:sp>
      <p:sp>
        <p:nvSpPr>
          <p:cNvPr id="4" name="タイトル 5">
            <a:extLst>
              <a:ext uri="{FF2B5EF4-FFF2-40B4-BE49-F238E27FC236}">
                <a16:creationId xmlns:a16="http://schemas.microsoft.com/office/drawing/2014/main" id="{48811655-98E4-4CCD-A0D1-19DD9BD4FD15}"/>
              </a:ext>
            </a:extLst>
          </p:cNvPr>
          <p:cNvSpPr txBox="1">
            <a:spLocks/>
          </p:cNvSpPr>
          <p:nvPr/>
        </p:nvSpPr>
        <p:spPr>
          <a:xfrm>
            <a:off x="1561380" y="2654780"/>
            <a:ext cx="7013276" cy="873425"/>
          </a:xfrm>
          <a:prstGeom prst="rect">
            <a:avLst/>
          </a:prstGeom>
        </p:spPr>
        <p:txBody>
          <a:bodyPr vert="horz" lIns="0" tIns="36000" rIns="0" bIns="0" rtlCol="0" anchor="ctr" anchorCtr="0">
            <a:normAutofit/>
          </a:bodyPr>
          <a:lstStyle>
            <a:lvl1pPr algn="ctr" defTabSz="914400" rtl="0" eaLnBrk="1" latinLnBrk="0" hangingPunct="1">
              <a:lnSpc>
                <a:spcPct val="90000"/>
              </a:lnSpc>
              <a:spcBef>
                <a:spcPct val="0"/>
              </a:spcBef>
              <a:buNone/>
              <a:defRPr kumimoji="1" sz="6000" b="1" kern="1200">
                <a:solidFill>
                  <a:schemeClr val="tx1"/>
                </a:solidFill>
                <a:latin typeface="+mj-lt"/>
                <a:ea typeface="+mj-ea"/>
                <a:cs typeface="+mj-cs"/>
              </a:defRPr>
            </a:lvl1pPr>
          </a:lstStyle>
          <a:p>
            <a:pPr algn="l">
              <a:lnSpc>
                <a:spcPct val="100000"/>
              </a:lnSpc>
            </a:pPr>
            <a:r>
              <a:rPr lang="ja-JP" altLang="en-US" sz="5400" dirty="0">
                <a:solidFill>
                  <a:schemeClr val="bg1"/>
                </a:solidFill>
                <a:latin typeface="+mj-ea"/>
              </a:rPr>
              <a:t>人々の生活</a:t>
            </a:r>
          </a:p>
        </p:txBody>
      </p:sp>
      <p:sp>
        <p:nvSpPr>
          <p:cNvPr id="8" name="字幕 6">
            <a:extLst>
              <a:ext uri="{FF2B5EF4-FFF2-40B4-BE49-F238E27FC236}">
                <a16:creationId xmlns:a16="http://schemas.microsoft.com/office/drawing/2014/main" id="{9CA9CDCF-E989-4CAB-83D6-AF27E856B26C}"/>
              </a:ext>
            </a:extLst>
          </p:cNvPr>
          <p:cNvSpPr txBox="1">
            <a:spLocks/>
          </p:cNvSpPr>
          <p:nvPr/>
        </p:nvSpPr>
        <p:spPr>
          <a:xfrm>
            <a:off x="692965" y="4065282"/>
            <a:ext cx="7812681" cy="23341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Wingdings 2" pitchFamily="18" charset="2"/>
              <a:buNone/>
              <a:defRPr kumimoji="1" sz="2400" kern="1200">
                <a:solidFill>
                  <a:schemeClr val="tx1">
                    <a:lumMod val="75000"/>
                    <a:lumOff val="25000"/>
                  </a:schemeClr>
                </a:solidFill>
                <a:latin typeface="+mn-lt"/>
                <a:ea typeface="+mn-ea"/>
                <a:cs typeface="+mn-cs"/>
              </a:defRPr>
            </a:lvl1pPr>
            <a:lvl2pPr marL="457200" indent="0" algn="ctr" defTabSz="914400" rtl="0" eaLnBrk="1" latinLnBrk="0" hangingPunct="1">
              <a:lnSpc>
                <a:spcPct val="90000"/>
              </a:lnSpc>
              <a:spcBef>
                <a:spcPts val="500"/>
              </a:spcBef>
              <a:buFont typeface="Wingdings 2" pitchFamily="18" charset="2"/>
              <a:buNone/>
              <a:defRPr kumimoji="1" sz="2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Wingdings 2" pitchFamily="18" charset="2"/>
              <a:buNone/>
              <a:defRPr kumimoji="1" sz="2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5pPr>
            <a:lvl6pPr marL="22860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6pPr>
            <a:lvl7pPr marL="27432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7pPr>
            <a:lvl8pPr marL="32004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8pPr>
            <a:lvl9pPr marL="36576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9pPr>
          </a:lstStyle>
          <a:p>
            <a:pPr>
              <a:tabLst>
                <a:tab pos="1431925" algn="l"/>
              </a:tabLst>
            </a:pPr>
            <a:r>
              <a:rPr lang="ja-JP" altLang="en-US" dirty="0">
                <a:latin typeface="+mn-ea"/>
              </a:rPr>
              <a:t>２部１章</a:t>
            </a:r>
            <a:r>
              <a:rPr lang="en-US" altLang="ja-JP" dirty="0">
                <a:latin typeface="+mn-ea"/>
              </a:rPr>
              <a:t>2</a:t>
            </a:r>
            <a:r>
              <a:rPr lang="ja-JP" altLang="en-US" dirty="0">
                <a:latin typeface="+mn-ea"/>
              </a:rPr>
              <a:t>節　世界の気候と人々の生活</a:t>
            </a:r>
            <a:endParaRPr lang="en-US" altLang="ja-JP" dirty="0">
              <a:latin typeface="+mn-ea"/>
            </a:endParaRPr>
          </a:p>
          <a:p>
            <a:pPr marL="2509838" indent="-2509838"/>
            <a:r>
              <a:rPr lang="ja-JP" altLang="en-US" dirty="0">
                <a:latin typeface="+mn-ea"/>
              </a:rPr>
              <a:t>選択事例　自然①</a:t>
            </a:r>
            <a:endParaRPr lang="en-US" altLang="ja-JP" dirty="0">
              <a:latin typeface="+mn-ea"/>
            </a:endParaRPr>
          </a:p>
          <a:p>
            <a:pPr marL="2509838" indent="-2509838"/>
            <a:endParaRPr lang="en-US" altLang="ja-JP" dirty="0">
              <a:latin typeface="+mn-ea"/>
            </a:endParaRPr>
          </a:p>
          <a:p>
            <a:pPr marL="2509838" indent="-2509838" algn="ctr"/>
            <a:r>
              <a:rPr lang="ja-JP" altLang="en-US" sz="2800" dirty="0">
                <a:latin typeface="+mn-ea"/>
              </a:rPr>
              <a:t>モンスーンの影響を受ける地域での生活</a:t>
            </a:r>
            <a:endParaRPr lang="en-US" altLang="ja-JP" sz="2800" dirty="0">
              <a:latin typeface="+mn-ea"/>
            </a:endParaRPr>
          </a:p>
          <a:p>
            <a:pPr marL="2509838" indent="-2509838" algn="ctr">
              <a:spcBef>
                <a:spcPts val="0"/>
              </a:spcBef>
            </a:pPr>
            <a:r>
              <a:rPr lang="ja-JP" altLang="en-US" sz="2800" dirty="0">
                <a:latin typeface="+mn-ea"/>
              </a:rPr>
              <a:t>ー東南アジアー</a:t>
            </a:r>
          </a:p>
        </p:txBody>
      </p:sp>
      <p:sp>
        <p:nvSpPr>
          <p:cNvPr id="2" name="テキスト ボックス 1">
            <a:extLst>
              <a:ext uri="{FF2B5EF4-FFF2-40B4-BE49-F238E27FC236}">
                <a16:creationId xmlns:a16="http://schemas.microsoft.com/office/drawing/2014/main" id="{05D7383A-5499-0D42-5E3F-4A74580EFD91}"/>
              </a:ext>
            </a:extLst>
          </p:cNvPr>
          <p:cNvSpPr txBox="1"/>
          <p:nvPr/>
        </p:nvSpPr>
        <p:spPr>
          <a:xfrm>
            <a:off x="5868000" y="223813"/>
            <a:ext cx="3024000" cy="577081"/>
          </a:xfrm>
          <a:prstGeom prst="rect">
            <a:avLst/>
          </a:prstGeom>
          <a:solidFill>
            <a:schemeClr val="bg1"/>
          </a:solidFill>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a:p>
            <a:endParaRPr lang="en-US" altLang="ja-JP" sz="1050" b="0" i="0" u="none" strike="noStrike" baseline="30000" dirty="0">
              <a:solidFill>
                <a:srgbClr val="000000"/>
              </a:solidFill>
              <a:latin typeface="+mn-ea"/>
            </a:endParaRPr>
          </a:p>
          <a:p>
            <a:pPr>
              <a:buSzPct val="80000"/>
            </a:pPr>
            <a:r>
              <a:rPr lang="en-US" altLang="ja-JP" sz="1050" b="0" i="0" u="none" strike="noStrike" baseline="30000" dirty="0">
                <a:solidFill>
                  <a:srgbClr val="000000"/>
                </a:solidFill>
                <a:latin typeface="+mn-ea"/>
              </a:rPr>
              <a:t>※</a:t>
            </a:r>
            <a:r>
              <a:rPr lang="ja-JP" altLang="en-US" sz="1050" b="0" i="0" u="none" strike="noStrike" baseline="30000" dirty="0">
                <a:solidFill>
                  <a:srgbClr val="000000"/>
                </a:solidFill>
                <a:latin typeface="+mn-ea"/>
              </a:rPr>
              <a:t>本資料はサンプルのため、内容が変更される可能性があります。</a:t>
            </a:r>
            <a:br>
              <a:rPr lang="en-US" altLang="ja-JP" sz="1050" b="0" i="0" u="none" strike="noStrike" baseline="30000" dirty="0">
                <a:solidFill>
                  <a:srgbClr val="000000"/>
                </a:solidFill>
                <a:latin typeface="+mn-ea"/>
              </a:rPr>
            </a:br>
            <a:r>
              <a:rPr lang="ja-JP" altLang="en-US" sz="1050" b="0" i="0" u="none" strike="noStrike" baseline="30000" dirty="0">
                <a:solidFill>
                  <a:srgbClr val="000000"/>
                </a:solidFill>
                <a:latin typeface="+mn-ea"/>
              </a:rPr>
              <a:t>　あらかじめご了承ください。</a:t>
            </a:r>
          </a:p>
        </p:txBody>
      </p:sp>
    </p:spTree>
    <p:extLst>
      <p:ext uri="{BB962C8B-B14F-4D97-AF65-F5344CB8AC3E}">
        <p14:creationId xmlns:p14="http://schemas.microsoft.com/office/powerpoint/2010/main" val="4027708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191617" y="29496"/>
            <a:ext cx="7537651" cy="704039"/>
          </a:xfrm>
          <a:prstGeom prst="rect">
            <a:avLst/>
          </a:prstGeom>
          <a:noFill/>
        </p:spPr>
        <p:txBody>
          <a:bodyPr wrap="square" rtlCol="0">
            <a:spAutoFit/>
          </a:bodyPr>
          <a:lstStyle/>
          <a:p>
            <a:pPr>
              <a:lnSpc>
                <a:spcPts val="5000"/>
              </a:lnSpc>
            </a:pPr>
            <a:r>
              <a:rPr lang="ja-JP" altLang="en-US" sz="3300" b="1" spc="-60" dirty="0">
                <a:solidFill>
                  <a:schemeClr val="bg1"/>
                </a:solidFill>
              </a:rPr>
              <a:t>モンスーンを利用した交易の歴史 ３</a:t>
            </a:r>
            <a:endParaRPr lang="ja-JP" altLang="ja-JP" sz="3300" b="1" spc="-60" dirty="0">
              <a:solidFill>
                <a:schemeClr val="bg1"/>
              </a:solidFill>
            </a:endParaRPr>
          </a:p>
        </p:txBody>
      </p:sp>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9" name="動作設定ボタン: 進む/次へ 8">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7"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633844" y="1168129"/>
            <a:ext cx="8144682" cy="5456956"/>
          </a:xfrm>
        </p:spPr>
        <p:txBody>
          <a:bodyPr lIns="0" tIns="0" rIns="0" bIns="0">
            <a:noAutofit/>
          </a:bodyPr>
          <a:lstStyle/>
          <a:p>
            <a:pPr marL="403200" indent="-403200">
              <a:lnSpc>
                <a:spcPct val="100000"/>
              </a:lnSpc>
              <a:spcBef>
                <a:spcPts val="0"/>
              </a:spcBef>
              <a:buNone/>
            </a:pPr>
            <a:r>
              <a:rPr lang="ja-JP" altLang="en-US" sz="3200" dirty="0">
                <a:latin typeface="+mn-ea"/>
              </a:rPr>
              <a:t>●宗教の伝播</a:t>
            </a:r>
            <a:endParaRPr lang="en-US" altLang="ja-JP" sz="3200" dirty="0">
              <a:latin typeface="+mn-ea"/>
            </a:endParaRPr>
          </a:p>
          <a:p>
            <a:pPr marL="403200" indent="-403200">
              <a:lnSpc>
                <a:spcPts val="1000"/>
              </a:lnSpc>
              <a:spcBef>
                <a:spcPts val="0"/>
              </a:spcBef>
              <a:buNone/>
            </a:pPr>
            <a:endParaRPr lang="en-US" altLang="ja-JP" sz="3200" dirty="0">
              <a:latin typeface="+mn-ea"/>
            </a:endParaRPr>
          </a:p>
          <a:p>
            <a:pPr marL="403200" indent="-403200">
              <a:lnSpc>
                <a:spcPct val="100000"/>
              </a:lnSpc>
              <a:spcBef>
                <a:spcPts val="0"/>
              </a:spcBef>
              <a:buNone/>
            </a:pPr>
            <a:r>
              <a:rPr lang="ja-JP" altLang="en-US" sz="3200" dirty="0">
                <a:latin typeface="+mn-ea"/>
              </a:rPr>
              <a:t>・</a:t>
            </a:r>
            <a:r>
              <a:rPr lang="ja-JP" altLang="en-US" sz="3200" b="1" dirty="0">
                <a:solidFill>
                  <a:srgbClr val="FF0000"/>
                </a:solidFill>
                <a:latin typeface="+mn-ea"/>
              </a:rPr>
              <a:t>イスラーム（イスラム教）</a:t>
            </a:r>
            <a:endParaRPr lang="en-US" altLang="ja-JP" sz="3200" b="1" dirty="0">
              <a:solidFill>
                <a:srgbClr val="FF0000"/>
              </a:solidFill>
              <a:latin typeface="+mn-ea"/>
            </a:endParaRPr>
          </a:p>
          <a:p>
            <a:pPr marL="403200" indent="-403200">
              <a:lnSpc>
                <a:spcPct val="100000"/>
              </a:lnSpc>
              <a:spcBef>
                <a:spcPts val="0"/>
              </a:spcBef>
              <a:buNone/>
            </a:pPr>
            <a:r>
              <a:rPr lang="ja-JP" altLang="en-US" sz="3200" dirty="0">
                <a:latin typeface="+mn-ea"/>
              </a:rPr>
              <a:t>　</a:t>
            </a:r>
            <a:r>
              <a:rPr lang="en-US" altLang="ja-JP" sz="3200" dirty="0">
                <a:latin typeface="+mn-ea"/>
              </a:rPr>
              <a:t>…</a:t>
            </a:r>
            <a:r>
              <a:rPr lang="ja-JP" altLang="en-US" sz="3200" dirty="0">
                <a:latin typeface="+mn-ea"/>
              </a:rPr>
              <a:t>ムスリム商人がもたらす</a:t>
            </a:r>
            <a:endParaRPr lang="en-US" altLang="ja-JP" sz="3200" dirty="0">
              <a:latin typeface="+mn-ea"/>
            </a:endParaRPr>
          </a:p>
          <a:p>
            <a:pPr marL="403200" indent="-403200">
              <a:lnSpc>
                <a:spcPct val="100000"/>
              </a:lnSpc>
              <a:spcBef>
                <a:spcPts val="0"/>
              </a:spcBef>
              <a:buNone/>
            </a:pPr>
            <a:r>
              <a:rPr lang="ja-JP" altLang="en-US" sz="3200" dirty="0">
                <a:latin typeface="+mn-ea"/>
              </a:rPr>
              <a:t>　　マレー半島や周辺の島々に広まる</a:t>
            </a:r>
            <a:endParaRPr lang="en-US" altLang="ja-JP" sz="3200" dirty="0">
              <a:latin typeface="+mn-ea"/>
            </a:endParaRPr>
          </a:p>
          <a:p>
            <a:pPr marL="403200" indent="-403200">
              <a:lnSpc>
                <a:spcPct val="100000"/>
              </a:lnSpc>
              <a:spcBef>
                <a:spcPts val="0"/>
              </a:spcBef>
              <a:buNone/>
            </a:pPr>
            <a:r>
              <a:rPr lang="ja-JP" altLang="en-US" sz="3200" dirty="0">
                <a:latin typeface="+mn-ea"/>
              </a:rPr>
              <a:t>　　→インドネシアは世界最大の</a:t>
            </a:r>
            <a:br>
              <a:rPr lang="en-US" altLang="ja-JP" sz="3200" dirty="0">
                <a:latin typeface="+mn-ea"/>
              </a:rPr>
            </a:br>
            <a:r>
              <a:rPr lang="ja-JP" altLang="en-US" sz="3200" dirty="0">
                <a:latin typeface="+mn-ea"/>
              </a:rPr>
              <a:t>　　ムスリム人口を有する</a:t>
            </a:r>
            <a:endParaRPr lang="en-US" altLang="ja-JP" sz="3200" dirty="0">
              <a:latin typeface="+mn-ea"/>
            </a:endParaRPr>
          </a:p>
          <a:p>
            <a:pPr marL="403200" indent="-403200">
              <a:lnSpc>
                <a:spcPct val="100000"/>
              </a:lnSpc>
              <a:spcBef>
                <a:spcPts val="0"/>
              </a:spcBef>
              <a:buNone/>
            </a:pPr>
            <a:r>
              <a:rPr lang="ja-JP" altLang="en-US" sz="3200" dirty="0">
                <a:latin typeface="+mn-ea"/>
              </a:rPr>
              <a:t>・</a:t>
            </a:r>
            <a:r>
              <a:rPr lang="ja-JP" altLang="en-US" sz="3200" b="1" dirty="0">
                <a:solidFill>
                  <a:srgbClr val="FF0000"/>
                </a:solidFill>
                <a:latin typeface="+mn-ea"/>
              </a:rPr>
              <a:t>仏教</a:t>
            </a:r>
            <a:endParaRPr lang="en-US" altLang="ja-JP" sz="1100" b="1" dirty="0">
              <a:solidFill>
                <a:srgbClr val="FF0000"/>
              </a:solidFill>
              <a:latin typeface="+mn-ea"/>
            </a:endParaRPr>
          </a:p>
          <a:p>
            <a:pPr marL="403200" indent="-403200">
              <a:lnSpc>
                <a:spcPct val="100000"/>
              </a:lnSpc>
              <a:spcBef>
                <a:spcPts val="0"/>
              </a:spcBef>
              <a:buNone/>
            </a:pPr>
            <a:r>
              <a:rPr lang="ja-JP" altLang="en-US" sz="3200" dirty="0">
                <a:latin typeface="+mn-ea"/>
              </a:rPr>
              <a:t>　</a:t>
            </a:r>
            <a:r>
              <a:rPr lang="en-US" altLang="ja-JP" sz="3200" dirty="0">
                <a:latin typeface="+mn-ea"/>
              </a:rPr>
              <a:t>…</a:t>
            </a:r>
            <a:r>
              <a:rPr lang="ja-JP" altLang="en-US" sz="3200" dirty="0">
                <a:latin typeface="+mn-ea"/>
              </a:rPr>
              <a:t>大陸を通って伝わる</a:t>
            </a:r>
            <a:endParaRPr lang="en-US" altLang="ja-JP" sz="3200" dirty="0">
              <a:latin typeface="+mn-ea"/>
            </a:endParaRPr>
          </a:p>
          <a:p>
            <a:pPr marL="403200" indent="-403200">
              <a:lnSpc>
                <a:spcPct val="100000"/>
              </a:lnSpc>
              <a:spcBef>
                <a:spcPts val="0"/>
              </a:spcBef>
              <a:buNone/>
            </a:pPr>
            <a:r>
              <a:rPr lang="ja-JP" altLang="en-US" sz="3200" dirty="0">
                <a:latin typeface="+mn-ea"/>
              </a:rPr>
              <a:t>　　タイやカンボジアなどで広まる</a:t>
            </a:r>
            <a:endParaRPr lang="en-US" altLang="ja-JP" sz="3200" dirty="0">
              <a:latin typeface="+mn-ea"/>
            </a:endParaRPr>
          </a:p>
          <a:p>
            <a:pPr marL="403200" indent="-403200">
              <a:lnSpc>
                <a:spcPct val="100000"/>
              </a:lnSpc>
              <a:spcBef>
                <a:spcPts val="0"/>
              </a:spcBef>
              <a:buNone/>
            </a:pPr>
            <a:r>
              <a:rPr lang="ja-JP" altLang="en-US" sz="3200" dirty="0">
                <a:latin typeface="+mn-ea"/>
              </a:rPr>
              <a:t>　　→現在でも人々の生活に大きな影響を</a:t>
            </a:r>
            <a:br>
              <a:rPr lang="en-US" altLang="ja-JP" sz="3200" dirty="0">
                <a:latin typeface="+mn-ea"/>
              </a:rPr>
            </a:br>
            <a:r>
              <a:rPr lang="ja-JP" altLang="en-US" sz="3200" dirty="0">
                <a:latin typeface="+mn-ea"/>
              </a:rPr>
              <a:t>　　与える</a:t>
            </a:r>
            <a:endParaRPr lang="en-US" altLang="ja-JP" sz="3200" dirty="0">
              <a:latin typeface="+mn-ea"/>
            </a:endParaRPr>
          </a:p>
          <a:p>
            <a:pPr marL="403200" indent="-403200">
              <a:lnSpc>
                <a:spcPct val="100000"/>
              </a:lnSpc>
              <a:spcBef>
                <a:spcPts val="400"/>
              </a:spcBef>
              <a:buNone/>
            </a:pPr>
            <a:endParaRPr lang="ja-JP" altLang="en-US" sz="3200" dirty="0">
              <a:latin typeface="+mn-ea"/>
            </a:endParaRPr>
          </a:p>
        </p:txBody>
      </p:sp>
      <p:sp>
        <p:nvSpPr>
          <p:cNvPr id="2" name="テキスト ボックス 1">
            <a:extLst>
              <a:ext uri="{FF2B5EF4-FFF2-40B4-BE49-F238E27FC236}">
                <a16:creationId xmlns:a16="http://schemas.microsoft.com/office/drawing/2014/main" id="{3E6959ED-B351-A165-D8EB-246F3107C72A}"/>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
        <p:nvSpPr>
          <p:cNvPr id="4" name="メモ 6">
            <a:extLst>
              <a:ext uri="{FF2B5EF4-FFF2-40B4-BE49-F238E27FC236}">
                <a16:creationId xmlns:a16="http://schemas.microsoft.com/office/drawing/2014/main" id="{B27B4082-932A-341E-EACC-440DD1BD8AE6}"/>
              </a:ext>
            </a:extLst>
          </p:cNvPr>
          <p:cNvSpPr/>
          <p:nvPr/>
        </p:nvSpPr>
        <p:spPr>
          <a:xfrm>
            <a:off x="975359" y="1727253"/>
            <a:ext cx="4809127" cy="473211"/>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5" name="メモ 6">
            <a:extLst>
              <a:ext uri="{FF2B5EF4-FFF2-40B4-BE49-F238E27FC236}">
                <a16:creationId xmlns:a16="http://schemas.microsoft.com/office/drawing/2014/main" id="{0FFBE45F-7347-2662-1010-56BB8A3BE6BA}"/>
              </a:ext>
            </a:extLst>
          </p:cNvPr>
          <p:cNvSpPr/>
          <p:nvPr/>
        </p:nvSpPr>
        <p:spPr>
          <a:xfrm>
            <a:off x="975359" y="4191112"/>
            <a:ext cx="1100789" cy="463760"/>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224666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1000"/>
                                        <p:tgtEl>
                                          <p:spTgt spid="7">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Effect transition="in" filter="fade">
                                      <p:cBhvr>
                                        <p:cTn id="15" dur="1000"/>
                                        <p:tgtEl>
                                          <p:spTgt spid="7">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xEl>
                                              <p:pRg st="4" end="4"/>
                                            </p:txEl>
                                          </p:spTgt>
                                        </p:tgtEl>
                                        <p:attrNameLst>
                                          <p:attrName>style.visibility</p:attrName>
                                        </p:attrNameLst>
                                      </p:cBhvr>
                                      <p:to>
                                        <p:strVal val="visible"/>
                                      </p:to>
                                    </p:set>
                                    <p:animEffect transition="in" filter="fade">
                                      <p:cBhvr>
                                        <p:cTn id="18" dur="1000"/>
                                        <p:tgtEl>
                                          <p:spTgt spid="7">
                                            <p:txEl>
                                              <p:pRg st="4" end="4"/>
                                            </p:txEl>
                                          </p:spTgt>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52" presetClass="exit" presetSubtype="0" fill="hold" grpId="0" nodeType="clickEffect">
                                  <p:stCondLst>
                                    <p:cond delay="0"/>
                                  </p:stCondLst>
                                  <p:childTnLst>
                                    <p:animScale>
                                      <p:cBhvr>
                                        <p:cTn id="25" dur="1000" accel="50000">
                                          <p:stCondLst>
                                            <p:cond delay="0"/>
                                          </p:stCondLst>
                                        </p:cTn>
                                        <p:tgtEl>
                                          <p:spTgt spid="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26" dur="1000" accel="50000">
                                          <p:stCondLst>
                                            <p:cond delay="0"/>
                                          </p:stCondLst>
                                        </p:cTn>
                                        <p:tgtEl>
                                          <p:spTgt spid="4"/>
                                        </p:tgtEl>
                                        <p:attrNameLst>
                                          <p:attrName>ppt_x</p:attrName>
                                          <p:attrName>ppt_y</p:attrName>
                                        </p:attrNameLst>
                                      </p:cBhvr>
                                    </p:animMotion>
                                    <p:animEffect transition="out" filter="fade">
                                      <p:cBhvr>
                                        <p:cTn id="27" dur="1000"/>
                                        <p:tgtEl>
                                          <p:spTgt spid="4"/>
                                        </p:tgtEl>
                                      </p:cBhvr>
                                    </p:animEffect>
                                    <p:set>
                                      <p:cBhvr>
                                        <p:cTn id="28" dur="1" fill="hold">
                                          <p:stCondLst>
                                            <p:cond delay="999"/>
                                          </p:stCondLst>
                                        </p:cTn>
                                        <p:tgtEl>
                                          <p:spTgt spid="4"/>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animEffect transition="in" filter="fade">
                                      <p:cBhvr>
                                        <p:cTn id="33" dur="1000"/>
                                        <p:tgtEl>
                                          <p:spTgt spid="7">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7">
                                            <p:txEl>
                                              <p:pRg st="6" end="6"/>
                                            </p:txEl>
                                          </p:spTgt>
                                        </p:tgtEl>
                                        <p:attrNameLst>
                                          <p:attrName>style.visibility</p:attrName>
                                        </p:attrNameLst>
                                      </p:cBhvr>
                                      <p:to>
                                        <p:strVal val="visible"/>
                                      </p:to>
                                    </p:set>
                                    <p:animEffect transition="in" filter="fade">
                                      <p:cBhvr>
                                        <p:cTn id="38" dur="1000"/>
                                        <p:tgtEl>
                                          <p:spTgt spid="7">
                                            <p:txEl>
                                              <p:pRg st="6" end="6"/>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7">
                                            <p:txEl>
                                              <p:pRg st="7" end="7"/>
                                            </p:txEl>
                                          </p:spTgt>
                                        </p:tgtEl>
                                        <p:attrNameLst>
                                          <p:attrName>style.visibility</p:attrName>
                                        </p:attrNameLst>
                                      </p:cBhvr>
                                      <p:to>
                                        <p:strVal val="visible"/>
                                      </p:to>
                                    </p:set>
                                    <p:animEffect transition="in" filter="fade">
                                      <p:cBhvr>
                                        <p:cTn id="41" dur="1000"/>
                                        <p:tgtEl>
                                          <p:spTgt spid="7">
                                            <p:txEl>
                                              <p:pRg st="7" end="7"/>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7">
                                            <p:txEl>
                                              <p:pRg st="8" end="8"/>
                                            </p:txEl>
                                          </p:spTgt>
                                        </p:tgtEl>
                                        <p:attrNameLst>
                                          <p:attrName>style.visibility</p:attrName>
                                        </p:attrNameLst>
                                      </p:cBhvr>
                                      <p:to>
                                        <p:strVal val="visible"/>
                                      </p:to>
                                    </p:set>
                                    <p:animEffect transition="in" filter="fade">
                                      <p:cBhvr>
                                        <p:cTn id="44" dur="1000"/>
                                        <p:tgtEl>
                                          <p:spTgt spid="7">
                                            <p:txEl>
                                              <p:pRg st="8" end="8"/>
                                            </p:txEl>
                                          </p:spTgt>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1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52" presetClass="exit" presetSubtype="0" fill="hold" grpId="0" nodeType="clickEffect">
                                  <p:stCondLst>
                                    <p:cond delay="0"/>
                                  </p:stCondLst>
                                  <p:childTnLst>
                                    <p:animScale>
                                      <p:cBhvr>
                                        <p:cTn id="51" dur="1000" accel="50000">
                                          <p:stCondLst>
                                            <p:cond delay="0"/>
                                          </p:stCondLst>
                                        </p:cTn>
                                        <p:tgtEl>
                                          <p:spTgt spid="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52" dur="1000" accel="50000">
                                          <p:stCondLst>
                                            <p:cond delay="0"/>
                                          </p:stCondLst>
                                        </p:cTn>
                                        <p:tgtEl>
                                          <p:spTgt spid="5"/>
                                        </p:tgtEl>
                                        <p:attrNameLst>
                                          <p:attrName>ppt_x</p:attrName>
                                          <p:attrName>ppt_y</p:attrName>
                                        </p:attrNameLst>
                                      </p:cBhvr>
                                    </p:animMotion>
                                    <p:animEffect transition="out" filter="fade">
                                      <p:cBhvr>
                                        <p:cTn id="53" dur="1000"/>
                                        <p:tgtEl>
                                          <p:spTgt spid="5"/>
                                        </p:tgtEl>
                                      </p:cBhvr>
                                    </p:animEffect>
                                    <p:set>
                                      <p:cBhvr>
                                        <p:cTn id="54" dur="1" fill="hold">
                                          <p:stCondLst>
                                            <p:cond delay="999"/>
                                          </p:stCondLst>
                                        </p:cTn>
                                        <p:tgtEl>
                                          <p:spTgt spid="5"/>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7">
                                            <p:txEl>
                                              <p:pRg st="9" end="9"/>
                                            </p:txEl>
                                          </p:spTgt>
                                        </p:tgtEl>
                                        <p:attrNameLst>
                                          <p:attrName>style.visibility</p:attrName>
                                        </p:attrNameLst>
                                      </p:cBhvr>
                                      <p:to>
                                        <p:strVal val="visible"/>
                                      </p:to>
                                    </p:set>
                                    <p:animEffect transition="in" filter="fade">
                                      <p:cBhvr>
                                        <p:cTn id="59" dur="10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9" name="動作設定ボタン: 進む/次へ 8">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0"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0" y="5966605"/>
            <a:ext cx="9144000" cy="353680"/>
          </a:xfrm>
        </p:spPr>
        <p:txBody>
          <a:bodyPr lIns="0" tIns="0" rIns="0" bIns="0" anchor="b">
            <a:noAutofit/>
          </a:bodyPr>
          <a:lstStyle/>
          <a:p>
            <a:pPr marL="403200" indent="-403200" algn="ctr">
              <a:lnSpc>
                <a:spcPct val="100000"/>
              </a:lnSpc>
              <a:spcBef>
                <a:spcPts val="600"/>
              </a:spcBef>
              <a:buNone/>
            </a:pPr>
            <a:r>
              <a:rPr lang="en-US" altLang="ja-JP" sz="2000" dirty="0">
                <a:latin typeface="+mn-ea"/>
              </a:rPr>
              <a:t>p.77 </a:t>
            </a:r>
            <a:r>
              <a:rPr lang="ja-JP" altLang="en-US" sz="2000">
                <a:latin typeface="+mn-ea"/>
              </a:rPr>
              <a:t>図</a:t>
            </a:r>
            <a:r>
              <a:rPr lang="en-US" altLang="ja-JP" sz="2000">
                <a:latin typeface="+mn-ea"/>
              </a:rPr>
              <a:t>7 </a:t>
            </a:r>
            <a:r>
              <a:rPr lang="ja-JP" altLang="en-US" sz="2000" dirty="0">
                <a:latin typeface="+mn-ea"/>
              </a:rPr>
              <a:t>東南アジアの言語と宗教</a:t>
            </a:r>
          </a:p>
        </p:txBody>
      </p:sp>
      <p:sp>
        <p:nvSpPr>
          <p:cNvPr id="6" name="テキスト ボックス 5">
            <a:extLst>
              <a:ext uri="{FF2B5EF4-FFF2-40B4-BE49-F238E27FC236}">
                <a16:creationId xmlns:a16="http://schemas.microsoft.com/office/drawing/2014/main" id="{26883F6D-7C68-471C-AAFD-29A6646BA94F}"/>
              </a:ext>
            </a:extLst>
          </p:cNvPr>
          <p:cNvSpPr txBox="1"/>
          <p:nvPr/>
        </p:nvSpPr>
        <p:spPr>
          <a:xfrm>
            <a:off x="191617" y="29496"/>
            <a:ext cx="7537651" cy="704039"/>
          </a:xfrm>
          <a:prstGeom prst="rect">
            <a:avLst/>
          </a:prstGeom>
          <a:noFill/>
        </p:spPr>
        <p:txBody>
          <a:bodyPr wrap="square" rtlCol="0">
            <a:spAutoFit/>
          </a:bodyPr>
          <a:lstStyle/>
          <a:p>
            <a:pPr>
              <a:lnSpc>
                <a:spcPts val="5000"/>
              </a:lnSpc>
            </a:pPr>
            <a:r>
              <a:rPr lang="ja-JP" altLang="en-US" sz="3300" b="1" spc="-60" dirty="0">
                <a:solidFill>
                  <a:schemeClr val="bg1"/>
                </a:solidFill>
              </a:rPr>
              <a:t>モンスーンを利用した交易の歴史 ４</a:t>
            </a:r>
            <a:endParaRPr lang="ja-JP" altLang="ja-JP" sz="3300" b="1" spc="-60" dirty="0">
              <a:solidFill>
                <a:schemeClr val="bg1"/>
              </a:solidFill>
            </a:endParaRPr>
          </a:p>
        </p:txBody>
      </p:sp>
      <p:pic>
        <p:nvPicPr>
          <p:cNvPr id="3" name="図 2">
            <a:extLst>
              <a:ext uri="{FF2B5EF4-FFF2-40B4-BE49-F238E27FC236}">
                <a16:creationId xmlns:a16="http://schemas.microsoft.com/office/drawing/2014/main" id="{FB227ED8-C5F6-9EF0-7B78-41289DEF1F3B}"/>
              </a:ext>
            </a:extLst>
          </p:cNvPr>
          <p:cNvPicPr>
            <a:picLocks noChangeAspect="1"/>
          </p:cNvPicPr>
          <p:nvPr/>
        </p:nvPicPr>
        <p:blipFill>
          <a:blip r:embed="rId2">
            <a:extLst>
              <a:ext uri="{28A0092B-C50C-407E-A947-70E740481C1C}">
                <a14:useLocalDpi xmlns:a14="http://schemas.microsoft.com/office/drawing/2010/main" val="0"/>
              </a:ext>
            </a:extLst>
          </a:blip>
          <a:srcRect r="-144" b="-294"/>
          <a:stretch/>
        </p:blipFill>
        <p:spPr>
          <a:xfrm>
            <a:off x="1638299" y="1152525"/>
            <a:ext cx="5919789" cy="4814080"/>
          </a:xfrm>
          <a:prstGeom prst="rect">
            <a:avLst/>
          </a:prstGeom>
        </p:spPr>
      </p:pic>
      <p:sp>
        <p:nvSpPr>
          <p:cNvPr id="2" name="テキスト ボックス 1">
            <a:extLst>
              <a:ext uri="{FF2B5EF4-FFF2-40B4-BE49-F238E27FC236}">
                <a16:creationId xmlns:a16="http://schemas.microsoft.com/office/drawing/2014/main" id="{AD41C0FA-C7B3-9A95-5229-C050292B34FC}"/>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08574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1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191617" y="0"/>
            <a:ext cx="6476601" cy="1374735"/>
          </a:xfrm>
          <a:prstGeom prst="rect">
            <a:avLst/>
          </a:prstGeom>
          <a:noFill/>
        </p:spPr>
        <p:txBody>
          <a:bodyPr wrap="square" rtlCol="0">
            <a:spAutoFit/>
          </a:bodyPr>
          <a:lstStyle/>
          <a:p>
            <a:pPr>
              <a:lnSpc>
                <a:spcPts val="5000"/>
              </a:lnSpc>
            </a:pPr>
            <a:r>
              <a:rPr lang="ja-JP" altLang="en-US" sz="4000" b="1" dirty="0">
                <a:solidFill>
                  <a:schemeClr val="bg1"/>
                </a:solidFill>
                <a:latin typeface="+mn-ea"/>
              </a:rPr>
              <a:t>さまざまな民族が</a:t>
            </a:r>
            <a:endParaRPr lang="en-US" altLang="ja-JP" sz="4000" b="1" dirty="0">
              <a:solidFill>
                <a:schemeClr val="bg1"/>
              </a:solidFill>
              <a:latin typeface="+mn-ea"/>
            </a:endParaRPr>
          </a:p>
          <a:p>
            <a:pPr>
              <a:lnSpc>
                <a:spcPts val="5000"/>
              </a:lnSpc>
            </a:pPr>
            <a:r>
              <a:rPr lang="ja-JP" altLang="en-US" sz="4000" b="1" dirty="0">
                <a:solidFill>
                  <a:schemeClr val="bg1"/>
                </a:solidFill>
                <a:latin typeface="+mn-ea"/>
              </a:rPr>
              <a:t>共に暮らす社会 １</a:t>
            </a:r>
            <a:endParaRPr lang="ja-JP" altLang="ja-JP" sz="4000" b="1" dirty="0">
              <a:solidFill>
                <a:schemeClr val="bg1"/>
              </a:solidFill>
              <a:latin typeface="+mn-ea"/>
            </a:endParaRPr>
          </a:p>
        </p:txBody>
      </p:sp>
      <p:sp>
        <p:nvSpPr>
          <p:cNvPr id="4"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755009" y="1663503"/>
            <a:ext cx="8023518" cy="4961581"/>
          </a:xfrm>
        </p:spPr>
        <p:txBody>
          <a:bodyPr lIns="0" tIns="0" rIns="0" bIns="0">
            <a:noAutofit/>
          </a:bodyPr>
          <a:lstStyle/>
          <a:p>
            <a:pPr marL="403200" indent="-403200">
              <a:lnSpc>
                <a:spcPct val="100000"/>
              </a:lnSpc>
              <a:spcBef>
                <a:spcPts val="600"/>
              </a:spcBef>
              <a:buNone/>
            </a:pPr>
            <a:r>
              <a:rPr lang="ja-JP" altLang="en-US" sz="3200" dirty="0">
                <a:latin typeface="+mn-ea"/>
              </a:rPr>
              <a:t>●交易と植民地化の歴史</a:t>
            </a:r>
            <a:endParaRPr lang="en-US" altLang="ja-JP" sz="3200" dirty="0">
              <a:latin typeface="+mn-ea"/>
            </a:endParaRPr>
          </a:p>
          <a:p>
            <a:pPr marL="403200" indent="-403200">
              <a:lnSpc>
                <a:spcPct val="100000"/>
              </a:lnSpc>
              <a:spcBef>
                <a:spcPts val="600"/>
              </a:spcBef>
              <a:buNone/>
            </a:pPr>
            <a:r>
              <a:rPr lang="ja-JP" altLang="en-US" sz="3200" dirty="0">
                <a:latin typeface="+mn-ea"/>
              </a:rPr>
              <a:t>　</a:t>
            </a:r>
            <a:r>
              <a:rPr lang="en-US" altLang="ja-JP" sz="3200" dirty="0">
                <a:latin typeface="+mn-ea"/>
              </a:rPr>
              <a:t>…</a:t>
            </a:r>
            <a:r>
              <a:rPr lang="ja-JP" altLang="en-US" sz="3200" dirty="0">
                <a:latin typeface="+mn-ea"/>
              </a:rPr>
              <a:t>多くの民族が混在→ </a:t>
            </a:r>
            <a:r>
              <a:rPr lang="ja-JP" altLang="en-US" sz="3200" b="1" dirty="0">
                <a:solidFill>
                  <a:srgbClr val="FF0000"/>
                </a:solidFill>
                <a:latin typeface="+mn-ea"/>
              </a:rPr>
              <a:t>多民族国家 </a:t>
            </a:r>
            <a:r>
              <a:rPr lang="ja-JP" altLang="en-US" sz="3200" dirty="0">
                <a:latin typeface="+mn-ea"/>
              </a:rPr>
              <a:t>の形成</a:t>
            </a:r>
            <a:endParaRPr lang="en-US" altLang="ja-JP" sz="3200" dirty="0">
              <a:latin typeface="+mn-ea"/>
            </a:endParaRPr>
          </a:p>
          <a:p>
            <a:pPr marL="403200" indent="-403200">
              <a:lnSpc>
                <a:spcPct val="100000"/>
              </a:lnSpc>
              <a:spcBef>
                <a:spcPts val="600"/>
              </a:spcBef>
              <a:buNone/>
            </a:pPr>
            <a:r>
              <a:rPr lang="ja-JP" altLang="en-US" sz="3200" dirty="0">
                <a:latin typeface="+mn-ea"/>
              </a:rPr>
              <a:t>●（例）マレーシアの民族構成</a:t>
            </a:r>
            <a:endParaRPr lang="en-US" altLang="ja-JP" sz="3200" dirty="0">
              <a:latin typeface="+mn-ea"/>
            </a:endParaRPr>
          </a:p>
          <a:p>
            <a:pPr marL="403200" indent="-403200">
              <a:lnSpc>
                <a:spcPct val="100000"/>
              </a:lnSpc>
              <a:spcBef>
                <a:spcPts val="600"/>
              </a:spcBef>
              <a:buNone/>
            </a:pPr>
            <a:r>
              <a:rPr lang="ja-JP" altLang="en-US" sz="3200" dirty="0">
                <a:latin typeface="+mn-ea"/>
              </a:rPr>
              <a:t>　　　・マレー系住民（人口の７割）</a:t>
            </a:r>
            <a:endParaRPr lang="en-US" altLang="ja-JP" sz="3200" dirty="0">
              <a:latin typeface="+mn-ea"/>
            </a:endParaRPr>
          </a:p>
          <a:p>
            <a:pPr marL="403200" indent="-403200">
              <a:lnSpc>
                <a:spcPct val="100000"/>
              </a:lnSpc>
              <a:spcBef>
                <a:spcPts val="600"/>
              </a:spcBef>
              <a:buNone/>
            </a:pPr>
            <a:r>
              <a:rPr lang="ja-JP" altLang="en-US" sz="3200" dirty="0">
                <a:latin typeface="+mn-ea"/>
              </a:rPr>
              <a:t>　　　・中国系住民（ </a:t>
            </a:r>
            <a:r>
              <a:rPr lang="ja-JP" altLang="en-US" sz="3200" b="1" dirty="0">
                <a:solidFill>
                  <a:srgbClr val="FF0000"/>
                </a:solidFill>
                <a:latin typeface="+mn-ea"/>
              </a:rPr>
              <a:t>華僑 </a:t>
            </a:r>
            <a:r>
              <a:rPr lang="ja-JP" altLang="en-US" sz="3200" dirty="0">
                <a:latin typeface="+mn-ea"/>
              </a:rPr>
              <a:t>・ </a:t>
            </a:r>
            <a:r>
              <a:rPr lang="ja-JP" altLang="en-US" sz="3200" b="1" dirty="0">
                <a:solidFill>
                  <a:srgbClr val="FF0000"/>
                </a:solidFill>
                <a:latin typeface="+mn-ea"/>
              </a:rPr>
              <a:t>華人 </a:t>
            </a:r>
            <a:r>
              <a:rPr lang="ja-JP" altLang="en-US" sz="3200" dirty="0">
                <a:latin typeface="+mn-ea"/>
              </a:rPr>
              <a:t>）</a:t>
            </a:r>
            <a:endParaRPr lang="en-US" altLang="ja-JP" sz="3200" dirty="0">
              <a:latin typeface="+mn-ea"/>
            </a:endParaRPr>
          </a:p>
          <a:p>
            <a:pPr marL="403200" indent="-403200">
              <a:lnSpc>
                <a:spcPct val="100000"/>
              </a:lnSpc>
              <a:spcBef>
                <a:spcPts val="600"/>
              </a:spcBef>
              <a:buNone/>
            </a:pPr>
            <a:r>
              <a:rPr lang="ja-JP" altLang="en-US" sz="3200" dirty="0">
                <a:latin typeface="+mn-ea"/>
              </a:rPr>
              <a:t>　　　・インド系住民</a:t>
            </a:r>
            <a:endParaRPr lang="en-US" altLang="ja-JP" sz="3200" dirty="0">
              <a:latin typeface="+mn-ea"/>
            </a:endParaRPr>
          </a:p>
          <a:p>
            <a:pPr marL="403200" indent="-403200">
              <a:lnSpc>
                <a:spcPct val="100000"/>
              </a:lnSpc>
              <a:spcBef>
                <a:spcPts val="600"/>
              </a:spcBef>
              <a:buNone/>
            </a:pPr>
            <a:r>
              <a:rPr lang="ja-JP" altLang="en-US" sz="3200" dirty="0">
                <a:latin typeface="+mn-ea"/>
              </a:rPr>
              <a:t>　　　　</a:t>
            </a:r>
            <a:r>
              <a:rPr lang="en-US" altLang="ja-JP" sz="3200" dirty="0">
                <a:latin typeface="+mn-ea"/>
              </a:rPr>
              <a:t>…</a:t>
            </a:r>
            <a:r>
              <a:rPr lang="ja-JP" altLang="en-US" sz="3200" dirty="0">
                <a:latin typeface="+mn-ea"/>
              </a:rPr>
              <a:t>民族で異なる言語を使用</a:t>
            </a:r>
            <a:endParaRPr lang="en-US" altLang="ja-JP" sz="3200" dirty="0">
              <a:latin typeface="+mn-ea"/>
            </a:endParaRPr>
          </a:p>
          <a:p>
            <a:pPr marL="403200" indent="-403200">
              <a:lnSpc>
                <a:spcPct val="100000"/>
              </a:lnSpc>
              <a:spcBef>
                <a:spcPts val="600"/>
              </a:spcBef>
              <a:buNone/>
            </a:pPr>
            <a:r>
              <a:rPr lang="ja-JP" altLang="en-US" sz="3200" dirty="0">
                <a:latin typeface="+mn-ea"/>
              </a:rPr>
              <a:t>　　　　　→他民族間の会話は英語を使用</a:t>
            </a:r>
          </a:p>
          <a:p>
            <a:pPr marL="403200" indent="-403200">
              <a:lnSpc>
                <a:spcPct val="100000"/>
              </a:lnSpc>
              <a:spcBef>
                <a:spcPts val="600"/>
              </a:spcBef>
              <a:buNone/>
            </a:pPr>
            <a:endParaRPr lang="en-US" altLang="ja-JP" sz="3200" dirty="0">
              <a:latin typeface="+mn-ea"/>
            </a:endParaRPr>
          </a:p>
        </p:txBody>
      </p:sp>
      <p:sp>
        <p:nvSpPr>
          <p:cNvPr id="9" name="動作設定ボタン: 戻る/前へ 8">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2" name="動作設定ボタン: 進む/次へ 11">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2721A28A-8D7F-F9E5-8A05-56553CEF5F1D}"/>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
        <p:nvSpPr>
          <p:cNvPr id="6" name="メモ 6">
            <a:extLst>
              <a:ext uri="{FF2B5EF4-FFF2-40B4-BE49-F238E27FC236}">
                <a16:creationId xmlns:a16="http://schemas.microsoft.com/office/drawing/2014/main" id="{654F5CE8-7B85-0A12-6C1D-76F9104568DD}"/>
              </a:ext>
            </a:extLst>
          </p:cNvPr>
          <p:cNvSpPr/>
          <p:nvPr/>
        </p:nvSpPr>
        <p:spPr>
          <a:xfrm>
            <a:off x="5348377" y="2205154"/>
            <a:ext cx="2147379" cy="473211"/>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7" name="メモ 6">
            <a:extLst>
              <a:ext uri="{FF2B5EF4-FFF2-40B4-BE49-F238E27FC236}">
                <a16:creationId xmlns:a16="http://schemas.microsoft.com/office/drawing/2014/main" id="{CBF8DA3A-57C7-EF94-ED6E-7335FDA0AA9D}"/>
              </a:ext>
            </a:extLst>
          </p:cNvPr>
          <p:cNvSpPr/>
          <p:nvPr/>
        </p:nvSpPr>
        <p:spPr>
          <a:xfrm>
            <a:off x="4859382" y="3886311"/>
            <a:ext cx="1100789" cy="463760"/>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8" name="メモ 6">
            <a:extLst>
              <a:ext uri="{FF2B5EF4-FFF2-40B4-BE49-F238E27FC236}">
                <a16:creationId xmlns:a16="http://schemas.microsoft.com/office/drawing/2014/main" id="{0A0A8C3F-5696-6C68-FDF3-858C7D321680}"/>
              </a:ext>
            </a:extLst>
          </p:cNvPr>
          <p:cNvSpPr/>
          <p:nvPr/>
        </p:nvSpPr>
        <p:spPr>
          <a:xfrm>
            <a:off x="6268559" y="3886286"/>
            <a:ext cx="1100789" cy="463760"/>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08938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52" presetClass="exit" presetSubtype="0" fill="hold" grpId="0" nodeType="clickEffect">
                                  <p:stCondLst>
                                    <p:cond delay="0"/>
                                  </p:stCondLst>
                                  <p:childTnLst>
                                    <p:animScale>
                                      <p:cBhvr>
                                        <p:cTn id="19" dur="1000" accel="50000">
                                          <p:stCondLst>
                                            <p:cond delay="0"/>
                                          </p:stCondLst>
                                        </p:cTn>
                                        <p:tgtEl>
                                          <p:spTgt spid="6"/>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20" dur="1000" accel="50000">
                                          <p:stCondLst>
                                            <p:cond delay="0"/>
                                          </p:stCondLst>
                                        </p:cTn>
                                        <p:tgtEl>
                                          <p:spTgt spid="6"/>
                                        </p:tgtEl>
                                        <p:attrNameLst>
                                          <p:attrName>ppt_x</p:attrName>
                                          <p:attrName>ppt_y</p:attrName>
                                        </p:attrNameLst>
                                      </p:cBhvr>
                                    </p:animMotion>
                                    <p:animEffect transition="out" filter="fade">
                                      <p:cBhvr>
                                        <p:cTn id="21" dur="1000"/>
                                        <p:tgtEl>
                                          <p:spTgt spid="6"/>
                                        </p:tgtEl>
                                      </p:cBhvr>
                                    </p:animEffect>
                                    <p:set>
                                      <p:cBhvr>
                                        <p:cTn id="22" dur="1" fill="hold">
                                          <p:stCondLst>
                                            <p:cond delay="999"/>
                                          </p:stCondLst>
                                        </p:cTn>
                                        <p:tgtEl>
                                          <p:spTgt spid="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1000"/>
                                        <p:tgtEl>
                                          <p:spTgt spid="4">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fade">
                                      <p:cBhvr>
                                        <p:cTn id="32" dur="1000"/>
                                        <p:tgtEl>
                                          <p:spTgt spid="4">
                                            <p:txEl>
                                              <p:pRg st="3" end="3"/>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4">
                                            <p:txEl>
                                              <p:pRg st="5" end="5"/>
                                            </p:txEl>
                                          </p:spTgt>
                                        </p:tgtEl>
                                        <p:attrNameLst>
                                          <p:attrName>style.visibility</p:attrName>
                                        </p:attrNameLst>
                                      </p:cBhvr>
                                      <p:to>
                                        <p:strVal val="visible"/>
                                      </p:to>
                                    </p:set>
                                    <p:animEffect transition="in" filter="fade">
                                      <p:cBhvr>
                                        <p:cTn id="38" dur="1000"/>
                                        <p:tgtEl>
                                          <p:spTgt spid="4">
                                            <p:txEl>
                                              <p:pRg st="5" end="5"/>
                                            </p:txEl>
                                          </p:spTgt>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10"/>
                                        <p:tgtEl>
                                          <p:spTgt spid="7"/>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1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xit" presetSubtype="0" fill="hold" grpId="0" nodeType="clickEffect">
                                  <p:stCondLst>
                                    <p:cond delay="0"/>
                                  </p:stCondLst>
                                  <p:childTnLst>
                                    <p:animScale>
                                      <p:cBhvr>
                                        <p:cTn id="48" dur="1000" accel="50000">
                                          <p:stCondLst>
                                            <p:cond delay="0"/>
                                          </p:stCondLst>
                                        </p:cTn>
                                        <p:tgtEl>
                                          <p:spTgt spid="7"/>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49" dur="1000" accel="50000">
                                          <p:stCondLst>
                                            <p:cond delay="0"/>
                                          </p:stCondLst>
                                        </p:cTn>
                                        <p:tgtEl>
                                          <p:spTgt spid="7"/>
                                        </p:tgtEl>
                                        <p:attrNameLst>
                                          <p:attrName>ppt_x</p:attrName>
                                          <p:attrName>ppt_y</p:attrName>
                                        </p:attrNameLst>
                                      </p:cBhvr>
                                    </p:animMotion>
                                    <p:animEffect transition="out" filter="fade">
                                      <p:cBhvr>
                                        <p:cTn id="50" dur="1000"/>
                                        <p:tgtEl>
                                          <p:spTgt spid="7"/>
                                        </p:tgtEl>
                                      </p:cBhvr>
                                    </p:animEffect>
                                    <p:set>
                                      <p:cBhvr>
                                        <p:cTn id="51" dur="1" fill="hold">
                                          <p:stCondLst>
                                            <p:cond delay="999"/>
                                          </p:stCondLst>
                                        </p:cTn>
                                        <p:tgtEl>
                                          <p:spTgt spid="7"/>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52" presetClass="exit" presetSubtype="0" fill="hold" grpId="0" nodeType="clickEffect">
                                  <p:stCondLst>
                                    <p:cond delay="0"/>
                                  </p:stCondLst>
                                  <p:childTnLst>
                                    <p:animScale>
                                      <p:cBhvr>
                                        <p:cTn id="55" dur="1000" accel="50000">
                                          <p:stCondLst>
                                            <p:cond delay="0"/>
                                          </p:stCondLst>
                                        </p:cTn>
                                        <p:tgtEl>
                                          <p:spTgt spid="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56" dur="1000" accel="50000">
                                          <p:stCondLst>
                                            <p:cond delay="0"/>
                                          </p:stCondLst>
                                        </p:cTn>
                                        <p:tgtEl>
                                          <p:spTgt spid="8"/>
                                        </p:tgtEl>
                                        <p:attrNameLst>
                                          <p:attrName>ppt_x</p:attrName>
                                          <p:attrName>ppt_y</p:attrName>
                                        </p:attrNameLst>
                                      </p:cBhvr>
                                    </p:animMotion>
                                    <p:animEffect transition="out" filter="fade">
                                      <p:cBhvr>
                                        <p:cTn id="57" dur="1000"/>
                                        <p:tgtEl>
                                          <p:spTgt spid="8"/>
                                        </p:tgtEl>
                                      </p:cBhvr>
                                    </p:animEffect>
                                    <p:set>
                                      <p:cBhvr>
                                        <p:cTn id="58" dur="1" fill="hold">
                                          <p:stCondLst>
                                            <p:cond delay="999"/>
                                          </p:stCondLst>
                                        </p:cTn>
                                        <p:tgtEl>
                                          <p:spTgt spid="8"/>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4">
                                            <p:txEl>
                                              <p:pRg st="6" end="6"/>
                                            </p:txEl>
                                          </p:spTgt>
                                        </p:tgtEl>
                                        <p:attrNameLst>
                                          <p:attrName>style.visibility</p:attrName>
                                        </p:attrNameLst>
                                      </p:cBhvr>
                                      <p:to>
                                        <p:strVal val="visible"/>
                                      </p:to>
                                    </p:set>
                                    <p:animEffect transition="in" filter="fade">
                                      <p:cBhvr>
                                        <p:cTn id="63" dur="1000"/>
                                        <p:tgtEl>
                                          <p:spTgt spid="4">
                                            <p:txEl>
                                              <p:pRg st="6" end="6"/>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4">
                                            <p:txEl>
                                              <p:pRg st="7" end="7"/>
                                            </p:txEl>
                                          </p:spTgt>
                                        </p:tgtEl>
                                        <p:attrNameLst>
                                          <p:attrName>style.visibility</p:attrName>
                                        </p:attrNameLst>
                                      </p:cBhvr>
                                      <p:to>
                                        <p:strVal val="visible"/>
                                      </p:to>
                                    </p:set>
                                    <p:animEffect transition="in" filter="fade">
                                      <p:cBhvr>
                                        <p:cTn id="68" dur="10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191617" y="0"/>
            <a:ext cx="7537651" cy="711733"/>
          </a:xfrm>
          <a:prstGeom prst="rect">
            <a:avLst/>
          </a:prstGeom>
          <a:noFill/>
        </p:spPr>
        <p:txBody>
          <a:bodyPr wrap="square" rtlCol="0">
            <a:spAutoFit/>
          </a:bodyPr>
          <a:lstStyle/>
          <a:p>
            <a:pPr>
              <a:lnSpc>
                <a:spcPts val="5000"/>
              </a:lnSpc>
            </a:pPr>
            <a:r>
              <a:rPr lang="ja-JP" altLang="en-US" sz="3300" b="1" spc="-100" dirty="0">
                <a:solidFill>
                  <a:schemeClr val="bg1"/>
                </a:solidFill>
                <a:latin typeface="+mn-ea"/>
              </a:rPr>
              <a:t>さまざまな民族が共に暮らす社会 ２</a:t>
            </a:r>
            <a:endParaRPr lang="ja-JP" altLang="ja-JP" sz="3300" b="1" spc="-100" dirty="0">
              <a:solidFill>
                <a:schemeClr val="bg1"/>
              </a:solidFill>
            </a:endParaRPr>
          </a:p>
        </p:txBody>
      </p:sp>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9" name="動作設定ボタン: 進む/次へ 8">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7"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633843" y="1168128"/>
            <a:ext cx="8144683" cy="5456957"/>
          </a:xfrm>
        </p:spPr>
        <p:txBody>
          <a:bodyPr lIns="0" tIns="0" rIns="0" bIns="0">
            <a:noAutofit/>
          </a:bodyPr>
          <a:lstStyle/>
          <a:p>
            <a:pPr marL="403200" indent="-403200">
              <a:lnSpc>
                <a:spcPct val="100000"/>
              </a:lnSpc>
              <a:spcBef>
                <a:spcPts val="600"/>
              </a:spcBef>
              <a:buNone/>
            </a:pPr>
            <a:r>
              <a:rPr lang="ja-JP" altLang="en-US" sz="3200" dirty="0">
                <a:latin typeface="+mn-ea"/>
              </a:rPr>
              <a:t>●</a:t>
            </a:r>
            <a:r>
              <a:rPr lang="ja-JP" altLang="en-US" dirty="0">
                <a:latin typeface="+mn-ea"/>
              </a:rPr>
              <a:t>マレーシアにおける民族間の対立</a:t>
            </a:r>
            <a:endParaRPr lang="en-US" altLang="ja-JP" sz="3200" dirty="0">
              <a:latin typeface="+mn-ea"/>
            </a:endParaRPr>
          </a:p>
          <a:p>
            <a:pPr marL="403200" indent="-403200">
              <a:lnSpc>
                <a:spcPct val="100000"/>
              </a:lnSpc>
              <a:spcBef>
                <a:spcPts val="600"/>
              </a:spcBef>
              <a:buNone/>
            </a:pPr>
            <a:r>
              <a:rPr lang="ja-JP" altLang="en-US" dirty="0">
                <a:latin typeface="+mn-ea"/>
              </a:rPr>
              <a:t>　中国系住民</a:t>
            </a:r>
            <a:r>
              <a:rPr lang="en-US" altLang="ja-JP" dirty="0">
                <a:latin typeface="+mn-ea"/>
              </a:rPr>
              <a:t>…</a:t>
            </a:r>
            <a:r>
              <a:rPr lang="ja-JP" altLang="en-US" dirty="0">
                <a:latin typeface="+mn-ea"/>
              </a:rPr>
              <a:t>都市部に多い、経済面で優位</a:t>
            </a:r>
            <a:endParaRPr lang="en-US" altLang="ja-JP" dirty="0">
              <a:latin typeface="+mn-ea"/>
            </a:endParaRPr>
          </a:p>
          <a:p>
            <a:pPr marL="403200" indent="-403200">
              <a:lnSpc>
                <a:spcPct val="100000"/>
              </a:lnSpc>
              <a:spcBef>
                <a:spcPts val="600"/>
              </a:spcBef>
              <a:buNone/>
            </a:pPr>
            <a:r>
              <a:rPr lang="ja-JP" altLang="en-US" dirty="0">
                <a:latin typeface="+mn-ea"/>
              </a:rPr>
              <a:t>　　　　↕　</a:t>
            </a:r>
            <a:r>
              <a:rPr lang="ja-JP" altLang="en-US" b="1" dirty="0">
                <a:latin typeface="+mn-ea"/>
              </a:rPr>
              <a:t>経済格差、対立が生じた</a:t>
            </a:r>
            <a:endParaRPr lang="en-US" altLang="ja-JP" b="1" dirty="0">
              <a:latin typeface="+mn-ea"/>
            </a:endParaRPr>
          </a:p>
          <a:p>
            <a:pPr marL="403200" indent="-403200">
              <a:lnSpc>
                <a:spcPct val="100000"/>
              </a:lnSpc>
              <a:spcBef>
                <a:spcPts val="600"/>
              </a:spcBef>
              <a:buNone/>
            </a:pPr>
            <a:r>
              <a:rPr lang="ja-JP" altLang="en-US" dirty="0">
                <a:latin typeface="+mn-ea"/>
              </a:rPr>
              <a:t>　マレー系住民</a:t>
            </a:r>
            <a:r>
              <a:rPr lang="en-US" altLang="ja-JP" dirty="0">
                <a:latin typeface="+mn-ea"/>
              </a:rPr>
              <a:t>…</a:t>
            </a:r>
            <a:r>
              <a:rPr lang="ja-JP" altLang="en-US" dirty="0">
                <a:latin typeface="+mn-ea"/>
              </a:rPr>
              <a:t>農村部に多い</a:t>
            </a:r>
            <a:endParaRPr lang="en-US" altLang="ja-JP" dirty="0">
              <a:latin typeface="+mn-ea"/>
            </a:endParaRPr>
          </a:p>
          <a:p>
            <a:pPr marL="403200" indent="-403200">
              <a:lnSpc>
                <a:spcPts val="1000"/>
              </a:lnSpc>
              <a:spcBef>
                <a:spcPts val="600"/>
              </a:spcBef>
              <a:buNone/>
            </a:pPr>
            <a:endParaRPr lang="en-US" altLang="ja-JP" dirty="0">
              <a:latin typeface="+mn-ea"/>
            </a:endParaRPr>
          </a:p>
          <a:p>
            <a:pPr marL="403200" indent="-403200">
              <a:lnSpc>
                <a:spcPct val="100000"/>
              </a:lnSpc>
              <a:spcBef>
                <a:spcPts val="600"/>
              </a:spcBef>
              <a:buNone/>
            </a:pPr>
            <a:r>
              <a:rPr lang="ja-JP" altLang="en-US" dirty="0">
                <a:latin typeface="+mn-ea"/>
              </a:rPr>
              <a:t>●経済格差への対応</a:t>
            </a:r>
            <a:endParaRPr lang="en-US" altLang="ja-JP" dirty="0">
              <a:latin typeface="+mn-ea"/>
            </a:endParaRPr>
          </a:p>
          <a:p>
            <a:pPr marL="403200" indent="-403200">
              <a:lnSpc>
                <a:spcPct val="100000"/>
              </a:lnSpc>
              <a:spcBef>
                <a:spcPts val="600"/>
              </a:spcBef>
              <a:buNone/>
            </a:pPr>
            <a:r>
              <a:rPr lang="ja-JP" altLang="en-US" dirty="0">
                <a:latin typeface="+mn-ea"/>
              </a:rPr>
              <a:t>　</a:t>
            </a:r>
            <a:r>
              <a:rPr lang="en-US" altLang="ja-JP" dirty="0">
                <a:latin typeface="+mn-ea"/>
              </a:rPr>
              <a:t>… </a:t>
            </a:r>
            <a:r>
              <a:rPr lang="ja-JP" altLang="en-US" b="1" dirty="0">
                <a:solidFill>
                  <a:srgbClr val="FF0000"/>
                </a:solidFill>
                <a:latin typeface="+mn-ea"/>
              </a:rPr>
              <a:t>ブミプトラ政策 </a:t>
            </a:r>
            <a:r>
              <a:rPr lang="ja-JP" altLang="en-US" dirty="0">
                <a:latin typeface="+mn-ea"/>
              </a:rPr>
              <a:t>の導入</a:t>
            </a:r>
            <a:endParaRPr lang="en-US" altLang="ja-JP" dirty="0">
              <a:latin typeface="+mn-ea"/>
            </a:endParaRPr>
          </a:p>
          <a:p>
            <a:pPr marL="403200" indent="-403200">
              <a:lnSpc>
                <a:spcPct val="100000"/>
              </a:lnSpc>
              <a:spcBef>
                <a:spcPts val="600"/>
              </a:spcBef>
              <a:buNone/>
            </a:pPr>
            <a:r>
              <a:rPr lang="ja-JP" altLang="en-US" dirty="0">
                <a:latin typeface="+mn-ea"/>
              </a:rPr>
              <a:t>　　→マレー系住民を教育や就労の面で優遇</a:t>
            </a:r>
            <a:endParaRPr lang="en-US" altLang="ja-JP" dirty="0">
              <a:latin typeface="+mn-ea"/>
            </a:endParaRPr>
          </a:p>
          <a:p>
            <a:pPr marL="403200" indent="-403200">
              <a:lnSpc>
                <a:spcPct val="100000"/>
              </a:lnSpc>
              <a:spcBef>
                <a:spcPts val="600"/>
              </a:spcBef>
              <a:buNone/>
            </a:pPr>
            <a:r>
              <a:rPr lang="ja-JP" altLang="en-US" dirty="0">
                <a:latin typeface="+mn-ea"/>
              </a:rPr>
              <a:t>　　　　　　　　　　↓</a:t>
            </a:r>
            <a:endParaRPr lang="en-US" altLang="ja-JP" dirty="0">
              <a:latin typeface="+mn-ea"/>
            </a:endParaRPr>
          </a:p>
          <a:p>
            <a:pPr marL="403200" indent="-403200">
              <a:lnSpc>
                <a:spcPct val="100000"/>
              </a:lnSpc>
              <a:spcBef>
                <a:spcPts val="600"/>
              </a:spcBef>
              <a:buNone/>
            </a:pPr>
            <a:r>
              <a:rPr lang="ja-JP" altLang="en-US" dirty="0">
                <a:latin typeface="+mn-ea"/>
              </a:rPr>
              <a:t>　　　農業以外の分野にも進出できるよう配慮</a:t>
            </a:r>
            <a:endParaRPr lang="en-US" altLang="ja-JP" dirty="0">
              <a:latin typeface="+mn-ea"/>
            </a:endParaRPr>
          </a:p>
        </p:txBody>
      </p:sp>
      <p:sp>
        <p:nvSpPr>
          <p:cNvPr id="2" name="テキスト ボックス 1">
            <a:extLst>
              <a:ext uri="{FF2B5EF4-FFF2-40B4-BE49-F238E27FC236}">
                <a16:creationId xmlns:a16="http://schemas.microsoft.com/office/drawing/2014/main" id="{2B75237F-D6AC-23FA-8F7B-94779C7ECBF5}"/>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
        <p:nvSpPr>
          <p:cNvPr id="4" name="メモ 6">
            <a:extLst>
              <a:ext uri="{FF2B5EF4-FFF2-40B4-BE49-F238E27FC236}">
                <a16:creationId xmlns:a16="http://schemas.microsoft.com/office/drawing/2014/main" id="{348E50D6-A95B-4D3E-1095-F73511342902}"/>
              </a:ext>
            </a:extLst>
          </p:cNvPr>
          <p:cNvSpPr/>
          <p:nvPr/>
        </p:nvSpPr>
        <p:spPr>
          <a:xfrm>
            <a:off x="1378434" y="3887897"/>
            <a:ext cx="2671052" cy="473211"/>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92934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10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10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1000"/>
                                        <p:tgtEl>
                                          <p:spTgt spid="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fade">
                                      <p:cBhvr>
                                        <p:cTn id="27" dur="1000"/>
                                        <p:tgtEl>
                                          <p:spTgt spid="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xEl>
                                              <p:pRg st="6" end="6"/>
                                            </p:txEl>
                                          </p:spTgt>
                                        </p:tgtEl>
                                        <p:attrNameLst>
                                          <p:attrName>style.visibility</p:attrName>
                                        </p:attrNameLst>
                                      </p:cBhvr>
                                      <p:to>
                                        <p:strVal val="visible"/>
                                      </p:to>
                                    </p:set>
                                    <p:animEffect transition="in" filter="fade">
                                      <p:cBhvr>
                                        <p:cTn id="32" dur="1000"/>
                                        <p:tgtEl>
                                          <p:spTgt spid="7">
                                            <p:txEl>
                                              <p:pRg st="6" end="6"/>
                                            </p:txEl>
                                          </p:spTgt>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52" presetClass="exit" presetSubtype="0" fill="hold" grpId="0" nodeType="clickEffect">
                                  <p:stCondLst>
                                    <p:cond delay="0"/>
                                  </p:stCondLst>
                                  <p:childTnLst>
                                    <p:animScale>
                                      <p:cBhvr>
                                        <p:cTn id="39" dur="1000" accel="50000">
                                          <p:stCondLst>
                                            <p:cond delay="0"/>
                                          </p:stCondLst>
                                        </p:cTn>
                                        <p:tgtEl>
                                          <p:spTgt spid="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40" dur="1000" accel="50000">
                                          <p:stCondLst>
                                            <p:cond delay="0"/>
                                          </p:stCondLst>
                                        </p:cTn>
                                        <p:tgtEl>
                                          <p:spTgt spid="4"/>
                                        </p:tgtEl>
                                        <p:attrNameLst>
                                          <p:attrName>ppt_x</p:attrName>
                                          <p:attrName>ppt_y</p:attrName>
                                        </p:attrNameLst>
                                      </p:cBhvr>
                                    </p:animMotion>
                                    <p:animEffect transition="out" filter="fade">
                                      <p:cBhvr>
                                        <p:cTn id="41" dur="1000"/>
                                        <p:tgtEl>
                                          <p:spTgt spid="4"/>
                                        </p:tgtEl>
                                      </p:cBhvr>
                                    </p:animEffect>
                                    <p:set>
                                      <p:cBhvr>
                                        <p:cTn id="42" dur="1" fill="hold">
                                          <p:stCondLst>
                                            <p:cond delay="999"/>
                                          </p:stCondLst>
                                        </p:cTn>
                                        <p:tgtEl>
                                          <p:spTgt spid="4"/>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7">
                                            <p:txEl>
                                              <p:pRg st="7" end="7"/>
                                            </p:txEl>
                                          </p:spTgt>
                                        </p:tgtEl>
                                        <p:attrNameLst>
                                          <p:attrName>style.visibility</p:attrName>
                                        </p:attrNameLst>
                                      </p:cBhvr>
                                      <p:to>
                                        <p:strVal val="visible"/>
                                      </p:to>
                                    </p:set>
                                    <p:animEffect transition="in" filter="fade">
                                      <p:cBhvr>
                                        <p:cTn id="47" dur="1000"/>
                                        <p:tgtEl>
                                          <p:spTgt spid="7">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7">
                                            <p:txEl>
                                              <p:pRg st="8" end="8"/>
                                            </p:txEl>
                                          </p:spTgt>
                                        </p:tgtEl>
                                        <p:attrNameLst>
                                          <p:attrName>style.visibility</p:attrName>
                                        </p:attrNameLst>
                                      </p:cBhvr>
                                      <p:to>
                                        <p:strVal val="visible"/>
                                      </p:to>
                                    </p:set>
                                    <p:animEffect transition="in" filter="fade">
                                      <p:cBhvr>
                                        <p:cTn id="52" dur="1000"/>
                                        <p:tgtEl>
                                          <p:spTgt spid="7">
                                            <p:txEl>
                                              <p:pRg st="8" end="8"/>
                                            </p:txEl>
                                          </p:spTgt>
                                        </p:tgtEl>
                                      </p:cBhvr>
                                    </p:animEffect>
                                  </p:childTnLst>
                                </p:cTn>
                              </p:par>
                              <p:par>
                                <p:cTn id="53" presetID="10" presetClass="entr" presetSubtype="0" fill="hold" nodeType="withEffect">
                                  <p:stCondLst>
                                    <p:cond delay="0"/>
                                  </p:stCondLst>
                                  <p:childTnLst>
                                    <p:set>
                                      <p:cBhvr>
                                        <p:cTn id="54" dur="1" fill="hold">
                                          <p:stCondLst>
                                            <p:cond delay="0"/>
                                          </p:stCondLst>
                                        </p:cTn>
                                        <p:tgtEl>
                                          <p:spTgt spid="7">
                                            <p:txEl>
                                              <p:pRg st="9" end="9"/>
                                            </p:txEl>
                                          </p:spTgt>
                                        </p:tgtEl>
                                        <p:attrNameLst>
                                          <p:attrName>style.visibility</p:attrName>
                                        </p:attrNameLst>
                                      </p:cBhvr>
                                      <p:to>
                                        <p:strVal val="visible"/>
                                      </p:to>
                                    </p:set>
                                    <p:animEffect transition="in" filter="fade">
                                      <p:cBhvr>
                                        <p:cTn id="55" dur="10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
            <a:extLst>
              <a:ext uri="{FF2B5EF4-FFF2-40B4-BE49-F238E27FC236}">
                <a16:creationId xmlns:a16="http://schemas.microsoft.com/office/drawing/2014/main" id="{7F5D5E6D-45BE-494A-9FEF-A303C6BB8F74}"/>
              </a:ext>
            </a:extLst>
          </p:cNvPr>
          <p:cNvSpPr txBox="1">
            <a:spLocks/>
          </p:cNvSpPr>
          <p:nvPr/>
        </p:nvSpPr>
        <p:spPr>
          <a:xfrm>
            <a:off x="464909" y="3296092"/>
            <a:ext cx="8214182" cy="248360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kumimoji="1" sz="2800" b="0" kern="1200">
                <a:solidFill>
                  <a:schemeClr val="tx1"/>
                </a:solidFill>
                <a:latin typeface="+mj-lt"/>
                <a:ea typeface="+mj-ea"/>
                <a:cs typeface="+mj-cs"/>
              </a:defRPr>
            </a:lvl1pPr>
          </a:lstStyle>
          <a:p>
            <a:pPr>
              <a:lnSpc>
                <a:spcPct val="100000"/>
              </a:lnSpc>
            </a:pPr>
            <a:r>
              <a:rPr kumimoji="0" lang="ja-JP" altLang="en-US" sz="3200" b="1" dirty="0">
                <a:solidFill>
                  <a:srgbClr val="FF0000"/>
                </a:solidFill>
                <a:latin typeface="+mn-ea"/>
                <a:ea typeface="+mn-ea"/>
                <a:cs typeface="+mn-cs"/>
              </a:rPr>
              <a:t>（例）夏は海からの湿った季節風（モンスーン）が吹き込むことで広範囲で雨季となり、冬は大陸からの乾燥した季節風が吹き込むことで乾季となる。</a:t>
            </a:r>
          </a:p>
        </p:txBody>
      </p:sp>
      <p:sp>
        <p:nvSpPr>
          <p:cNvPr id="2" name="楕円 1">
            <a:extLst>
              <a:ext uri="{FF2B5EF4-FFF2-40B4-BE49-F238E27FC236}">
                <a16:creationId xmlns:a16="http://schemas.microsoft.com/office/drawing/2014/main" id="{42B831F6-0023-E325-9389-CDA1EE64D0B2}"/>
              </a:ext>
            </a:extLst>
          </p:cNvPr>
          <p:cNvSpPr/>
          <p:nvPr/>
        </p:nvSpPr>
        <p:spPr>
          <a:xfrm>
            <a:off x="407946" y="206813"/>
            <a:ext cx="2299063" cy="831257"/>
          </a:xfrm>
          <a:prstGeom prst="ellipse">
            <a:avLst/>
          </a:prstGeom>
          <a:solidFill>
            <a:srgbClr val="FF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動作設定ボタン: 戻る/前へ 9">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6" name="動作設定ボタン: 進む/次へ 15">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4" name="タイトル 1">
            <a:extLst>
              <a:ext uri="{FF2B5EF4-FFF2-40B4-BE49-F238E27FC236}">
                <a16:creationId xmlns:a16="http://schemas.microsoft.com/office/drawing/2014/main" id="{7F5D5E6D-45BE-494A-9FEF-A303C6BB8F74}"/>
              </a:ext>
            </a:extLst>
          </p:cNvPr>
          <p:cNvSpPr>
            <a:spLocks noGrp="1"/>
          </p:cNvSpPr>
          <p:nvPr>
            <p:ph type="title"/>
          </p:nvPr>
        </p:nvSpPr>
        <p:spPr>
          <a:xfrm>
            <a:off x="700911" y="1827830"/>
            <a:ext cx="7941048" cy="1001024"/>
          </a:xfrm>
        </p:spPr>
        <p:txBody>
          <a:bodyPr lIns="0" tIns="0" rIns="0" bIns="0">
            <a:noAutofit/>
          </a:bodyPr>
          <a:lstStyle/>
          <a:p>
            <a:pPr>
              <a:lnSpc>
                <a:spcPct val="100000"/>
              </a:lnSpc>
            </a:pPr>
            <a:r>
              <a:rPr kumimoji="0" lang="ja-JP" altLang="en-US" sz="3200" b="1" dirty="0">
                <a:solidFill>
                  <a:prstClr val="black"/>
                </a:solidFill>
                <a:latin typeface="+mn-ea"/>
                <a:ea typeface="+mn-ea"/>
                <a:cs typeface="+mn-cs"/>
              </a:rPr>
              <a:t>東南アジアの大陸部の気候の特徴と季節風の関係を確認しよう。</a:t>
            </a:r>
            <a:endParaRPr kumimoji="1" lang="ja-JP" altLang="en-US" sz="3200" b="1" dirty="0">
              <a:latin typeface="+mn-ea"/>
              <a:ea typeface="+mn-ea"/>
            </a:endParaRPr>
          </a:p>
        </p:txBody>
      </p:sp>
      <p:sp>
        <p:nvSpPr>
          <p:cNvPr id="18" name="ホームベース 17"/>
          <p:cNvSpPr/>
          <p:nvPr/>
        </p:nvSpPr>
        <p:spPr>
          <a:xfrm>
            <a:off x="837478" y="262442"/>
            <a:ext cx="1440000" cy="720000"/>
          </a:xfrm>
          <a:prstGeom prst="homePlate">
            <a:avLst>
              <a:gd name="adj"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ja-JP" altLang="en-US" sz="3200" b="1" dirty="0">
                <a:latin typeface="游ゴシック" panose="020B0400000000000000" pitchFamily="50" charset="-128"/>
                <a:ea typeface="游ゴシック" panose="020B0400000000000000" pitchFamily="50" charset="-128"/>
              </a:rPr>
              <a:t>確 認</a:t>
            </a:r>
            <a:endParaRPr kumimoji="1" lang="ja-JP" altLang="en-US" sz="3200" dirty="0">
              <a:latin typeface="游ゴシック" panose="020B0400000000000000" pitchFamily="50" charset="-128"/>
              <a:ea typeface="游ゴシック" panose="020B0400000000000000" pitchFamily="50" charset="-128"/>
            </a:endParaRPr>
          </a:p>
        </p:txBody>
      </p:sp>
      <p:sp>
        <p:nvSpPr>
          <p:cNvPr id="3" name="テキスト ボックス 2">
            <a:extLst>
              <a:ext uri="{FF2B5EF4-FFF2-40B4-BE49-F238E27FC236}">
                <a16:creationId xmlns:a16="http://schemas.microsoft.com/office/drawing/2014/main" id="{EE5F2147-0046-E996-2BF5-285471266189}"/>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086038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
            <a:extLst>
              <a:ext uri="{FF2B5EF4-FFF2-40B4-BE49-F238E27FC236}">
                <a16:creationId xmlns:a16="http://schemas.microsoft.com/office/drawing/2014/main" id="{7F5D5E6D-45BE-494A-9FEF-A303C6BB8F74}"/>
              </a:ext>
            </a:extLst>
          </p:cNvPr>
          <p:cNvSpPr txBox="1">
            <a:spLocks/>
          </p:cNvSpPr>
          <p:nvPr/>
        </p:nvSpPr>
        <p:spPr>
          <a:xfrm>
            <a:off x="476722" y="3268808"/>
            <a:ext cx="8190556" cy="296808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kumimoji="1" sz="2800" b="0" kern="1200">
                <a:solidFill>
                  <a:schemeClr val="tx1"/>
                </a:solidFill>
                <a:latin typeface="+mj-lt"/>
                <a:ea typeface="+mj-ea"/>
                <a:cs typeface="+mj-cs"/>
              </a:defRPr>
            </a:lvl1pPr>
          </a:lstStyle>
          <a:p>
            <a:pPr>
              <a:lnSpc>
                <a:spcPct val="100000"/>
              </a:lnSpc>
            </a:pPr>
            <a:r>
              <a:rPr kumimoji="0" lang="ja-JP" altLang="en-US" sz="3200" b="1" dirty="0">
                <a:solidFill>
                  <a:srgbClr val="FF0000"/>
                </a:solidFill>
                <a:latin typeface="+mn-ea"/>
                <a:ea typeface="+mn-ea"/>
                <a:cs typeface="+mn-cs"/>
              </a:rPr>
              <a:t>（例）東南アジアは、古代</a:t>
            </a:r>
            <a:r>
              <a:rPr kumimoji="0" lang="ja-JP" altLang="en-US" sz="3200" b="1">
                <a:solidFill>
                  <a:srgbClr val="FF0000"/>
                </a:solidFill>
                <a:latin typeface="+mn-ea"/>
                <a:ea typeface="+mn-ea"/>
                <a:cs typeface="+mn-cs"/>
              </a:rPr>
              <a:t>から季節風（モンスーン）を</a:t>
            </a:r>
            <a:r>
              <a:rPr kumimoji="0" lang="ja-JP" altLang="en-US" sz="3200" b="1" dirty="0">
                <a:solidFill>
                  <a:srgbClr val="FF0000"/>
                </a:solidFill>
                <a:latin typeface="+mn-ea"/>
                <a:ea typeface="+mn-ea"/>
                <a:cs typeface="+mn-cs"/>
              </a:rPr>
              <a:t>活用した海上交易が行われ、ムスリム商人や中国人、インド人が渡来したことに</a:t>
            </a:r>
            <a:r>
              <a:rPr kumimoji="0" lang="ja-JP" altLang="en-US" sz="3200" b="1">
                <a:solidFill>
                  <a:srgbClr val="FF0000"/>
                </a:solidFill>
                <a:latin typeface="+mn-ea"/>
                <a:ea typeface="+mn-ea"/>
                <a:cs typeface="+mn-cs"/>
              </a:rPr>
              <a:t>加え、植民地</a:t>
            </a:r>
            <a:r>
              <a:rPr kumimoji="0" lang="ja-JP" altLang="en-US" sz="3200" b="1" dirty="0">
                <a:solidFill>
                  <a:srgbClr val="FF0000"/>
                </a:solidFill>
                <a:latin typeface="+mn-ea"/>
                <a:ea typeface="+mn-ea"/>
                <a:cs typeface="+mn-cs"/>
              </a:rPr>
              <a:t>支配の歴史を経ることで他地域からも移民が集まり、多民族国家が形成された。</a:t>
            </a:r>
          </a:p>
        </p:txBody>
      </p:sp>
      <p:sp>
        <p:nvSpPr>
          <p:cNvPr id="24" name="タイトル 1">
            <a:extLst>
              <a:ext uri="{FF2B5EF4-FFF2-40B4-BE49-F238E27FC236}">
                <a16:creationId xmlns:a16="http://schemas.microsoft.com/office/drawing/2014/main" id="{7F5D5E6D-45BE-494A-9FEF-A303C6BB8F74}"/>
              </a:ext>
            </a:extLst>
          </p:cNvPr>
          <p:cNvSpPr>
            <a:spLocks noGrp="1"/>
          </p:cNvSpPr>
          <p:nvPr>
            <p:ph type="title"/>
          </p:nvPr>
        </p:nvSpPr>
        <p:spPr>
          <a:xfrm>
            <a:off x="883918" y="1628113"/>
            <a:ext cx="7376161" cy="1425638"/>
          </a:xfrm>
        </p:spPr>
        <p:txBody>
          <a:bodyPr lIns="0" tIns="0" rIns="0" bIns="0">
            <a:noAutofit/>
          </a:bodyPr>
          <a:lstStyle/>
          <a:p>
            <a:pPr>
              <a:lnSpc>
                <a:spcPct val="100000"/>
              </a:lnSpc>
            </a:pPr>
            <a:r>
              <a:rPr kumimoji="0" lang="ja-JP" altLang="en-US" sz="3200" b="1" dirty="0">
                <a:solidFill>
                  <a:prstClr val="black"/>
                </a:solidFill>
                <a:latin typeface="+mn-ea"/>
                <a:ea typeface="+mn-ea"/>
                <a:cs typeface="+mn-cs"/>
              </a:rPr>
              <a:t>東南アジアの国々が多民族国家となった背景を自然環境と歴史の両面から説明しよう。</a:t>
            </a:r>
            <a:endParaRPr kumimoji="1" lang="ja-JP" altLang="en-US" sz="3200" b="1" dirty="0">
              <a:latin typeface="+mn-ea"/>
              <a:ea typeface="+mn-ea"/>
            </a:endParaRPr>
          </a:p>
        </p:txBody>
      </p:sp>
      <p:sp>
        <p:nvSpPr>
          <p:cNvPr id="17" name="ホームベース 16"/>
          <p:cNvSpPr/>
          <p:nvPr/>
        </p:nvSpPr>
        <p:spPr>
          <a:xfrm>
            <a:off x="796832" y="230943"/>
            <a:ext cx="1554335" cy="720000"/>
          </a:xfrm>
          <a:prstGeom prst="homePlate">
            <a:avLst>
              <a:gd name="adj" fmla="val 0"/>
            </a:avLst>
          </a:prstGeom>
          <a:solidFill>
            <a:srgbClr val="FF3737"/>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ja-JP" altLang="en-US" sz="3200" b="1" dirty="0">
                <a:latin typeface="游ゴシック" panose="020B0400000000000000" pitchFamily="50" charset="-128"/>
                <a:ea typeface="游ゴシック" panose="020B0400000000000000" pitchFamily="50" charset="-128"/>
              </a:rPr>
              <a:t>説明</a:t>
            </a:r>
          </a:p>
        </p:txBody>
      </p:sp>
      <p:sp>
        <p:nvSpPr>
          <p:cNvPr id="11" name="動作設定ボタン: 戻る 10">
            <a:hlinkClick r:id="" action="ppaction://hlinkshowjump?jump=endshow" highlightClick="1">
              <a:snd r:embed="rId2" name="camera.wav"/>
            </a:hlinkClick>
          </p:cNvPr>
          <p:cNvSpPr/>
          <p:nvPr/>
        </p:nvSpPr>
        <p:spPr>
          <a:xfrm>
            <a:off x="8785860" y="6608090"/>
            <a:ext cx="358140" cy="249909"/>
          </a:xfrm>
          <a:prstGeom prst="actionButtonReturn">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1A9FF2E4-6B0D-1E06-4FC2-161DEC2B0C9B}"/>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096074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動作設定ボタン: 戻る/前へ 12">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8" name="動作設定ボタン: 進む/次へ 17">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5" name="テキスト プレースホルダー 6">
            <a:extLst>
              <a:ext uri="{FF2B5EF4-FFF2-40B4-BE49-F238E27FC236}">
                <a16:creationId xmlns:a16="http://schemas.microsoft.com/office/drawing/2014/main" id="{5881829E-7896-481B-B1F1-A81E369F000B}"/>
              </a:ext>
            </a:extLst>
          </p:cNvPr>
          <p:cNvSpPr txBox="1">
            <a:spLocks/>
          </p:cNvSpPr>
          <p:nvPr/>
        </p:nvSpPr>
        <p:spPr>
          <a:xfrm>
            <a:off x="366298" y="3289100"/>
            <a:ext cx="8533862" cy="3318739"/>
          </a:xfrm>
          <a:prstGeom prst="rect">
            <a:avLst/>
          </a:prstGeom>
          <a:solidFill>
            <a:srgbClr val="F7FFFB"/>
          </a:solidFill>
        </p:spPr>
        <p:txBody>
          <a:bodyPr vert="horz" lIns="72000" tIns="288000" rIns="72000" bIns="0" rtlCol="0" anchor="t" anchorCtr="0">
            <a:noAutofit/>
          </a:bodyPr>
          <a:lstStyle>
            <a:lvl1pPr marL="0" indent="0" algn="l" defTabSz="914400" rtl="0" eaLnBrk="1" latinLnBrk="0" hangingPunct="1">
              <a:lnSpc>
                <a:spcPct val="90000"/>
              </a:lnSpc>
              <a:spcBef>
                <a:spcPts val="1000"/>
              </a:spcBef>
              <a:buFont typeface="Wingdings" panose="05000000000000000000" pitchFamily="2" charset="2"/>
              <a:buNone/>
              <a:defRPr kumimoji="1" sz="2400" kern="120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Wingdings 2" pitchFamily="18" charset="2"/>
              <a:buNone/>
              <a:defRPr kumimoji="1"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Wingdings 2" pitchFamily="18" charset="2"/>
              <a:buNone/>
              <a:defRPr kumimoji="1"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Wingdings 2" pitchFamily="18" charset="2"/>
              <a:buNone/>
              <a:defRPr kumimoji="1"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2" pitchFamily="18" charset="2"/>
              <a:buNone/>
              <a:defRPr kumimoji="1"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9pPr>
          </a:lstStyle>
          <a:p>
            <a:pPr marL="576000" indent="-576000">
              <a:lnSpc>
                <a:spcPts val="3000"/>
              </a:lnSpc>
              <a:spcBef>
                <a:spcPts val="200"/>
              </a:spcBef>
            </a:pPr>
            <a:r>
              <a:rPr lang="en-US" altLang="ja-JP" sz="2700" spc="-50" dirty="0">
                <a:solidFill>
                  <a:schemeClr val="tx1"/>
                </a:solidFill>
                <a:latin typeface="+mn-ea"/>
              </a:rPr>
              <a:t>(1)	</a:t>
            </a:r>
            <a:r>
              <a:rPr lang="ja-JP" altLang="en-US" sz="2600" spc="-50" dirty="0">
                <a:solidFill>
                  <a:schemeClr val="tx1"/>
                </a:solidFill>
                <a:latin typeface="+mn-ea"/>
              </a:rPr>
              <a:t>東南アジアの気候を特徴づける季節風（モンスーン）がもたらす降水量の季節変化や、赤道からの距離は、人々の生活にどのような影響を与えているのだろうか。</a:t>
            </a:r>
          </a:p>
          <a:p>
            <a:pPr marL="576000" indent="-576000">
              <a:lnSpc>
                <a:spcPts val="3000"/>
              </a:lnSpc>
              <a:spcBef>
                <a:spcPts val="200"/>
              </a:spcBef>
            </a:pPr>
            <a:r>
              <a:rPr lang="en-US" altLang="ja-JP" sz="2700" spc="-50" dirty="0">
                <a:solidFill>
                  <a:schemeClr val="tx1"/>
                </a:solidFill>
                <a:latin typeface="+mn-ea"/>
              </a:rPr>
              <a:t>(2)	</a:t>
            </a:r>
            <a:r>
              <a:rPr lang="ja-JP" altLang="en-US" sz="2700" spc="-50" dirty="0">
                <a:solidFill>
                  <a:schemeClr val="tx1"/>
                </a:solidFill>
                <a:latin typeface="+mn-ea"/>
              </a:rPr>
              <a:t>季節風は</a:t>
            </a:r>
            <a:r>
              <a:rPr lang="ja-JP" altLang="en-US" sz="2600" spc="-50" dirty="0">
                <a:solidFill>
                  <a:schemeClr val="tx1"/>
                </a:solidFill>
                <a:latin typeface="+mn-ea"/>
              </a:rPr>
              <a:t>東南アジアの交易にどのような影響を与え、それは、地域の人々の生活にどのような影響を与えているのだろうか。</a:t>
            </a:r>
          </a:p>
          <a:p>
            <a:pPr marL="576000" indent="-576000">
              <a:lnSpc>
                <a:spcPts val="3000"/>
              </a:lnSpc>
              <a:spcBef>
                <a:spcPts val="200"/>
              </a:spcBef>
            </a:pPr>
            <a:r>
              <a:rPr lang="en-US" altLang="ja-JP" sz="2700" spc="-50" dirty="0">
                <a:solidFill>
                  <a:schemeClr val="tx1"/>
                </a:solidFill>
                <a:latin typeface="+mn-ea"/>
              </a:rPr>
              <a:t>(3)	</a:t>
            </a:r>
            <a:r>
              <a:rPr lang="ja-JP" altLang="en-US" sz="2700" spc="-50" dirty="0">
                <a:solidFill>
                  <a:schemeClr val="tx1"/>
                </a:solidFill>
                <a:latin typeface="+mn-ea"/>
              </a:rPr>
              <a:t>東南アジアでみられる</a:t>
            </a:r>
            <a:r>
              <a:rPr lang="ja-JP" altLang="en-US" sz="2600" spc="-50" dirty="0">
                <a:solidFill>
                  <a:schemeClr val="tx1"/>
                </a:solidFill>
                <a:latin typeface="+mn-ea"/>
              </a:rPr>
              <a:t>多民族国家では、どのように民族共生を図っているのだろうか。</a:t>
            </a:r>
          </a:p>
        </p:txBody>
      </p:sp>
      <p:sp>
        <p:nvSpPr>
          <p:cNvPr id="8" name="タイトル 5">
            <a:extLst>
              <a:ext uri="{FF2B5EF4-FFF2-40B4-BE49-F238E27FC236}">
                <a16:creationId xmlns:a16="http://schemas.microsoft.com/office/drawing/2014/main" id="{1CA6D783-B112-4367-BFE9-CB13ACF8F8BC}"/>
              </a:ext>
            </a:extLst>
          </p:cNvPr>
          <p:cNvSpPr txBox="1">
            <a:spLocks/>
          </p:cNvSpPr>
          <p:nvPr/>
        </p:nvSpPr>
        <p:spPr>
          <a:xfrm>
            <a:off x="870298" y="1486165"/>
            <a:ext cx="7525862" cy="128549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kumimoji="1" sz="3200" b="0" kern="1200">
                <a:solidFill>
                  <a:schemeClr val="tx1"/>
                </a:solidFill>
                <a:latin typeface="+mj-lt"/>
                <a:ea typeface="+mj-ea"/>
                <a:cs typeface="+mj-cs"/>
              </a:defRPr>
            </a:lvl1pPr>
          </a:lstStyle>
          <a:p>
            <a:pPr>
              <a:lnSpc>
                <a:spcPts val="3600"/>
              </a:lnSpc>
            </a:pPr>
            <a:r>
              <a:rPr lang="ja-JP" altLang="en-US" b="1" dirty="0">
                <a:solidFill>
                  <a:prstClr val="black"/>
                </a:solidFill>
                <a:latin typeface="Meiryo" panose="020B0604030504040204" pitchFamily="34" charset="-128"/>
                <a:ea typeface="Meiryo" panose="020B0604030504040204" pitchFamily="34" charset="-128"/>
                <a:cs typeface="+mn-cs"/>
              </a:rPr>
              <a:t>季節風（モンスーン）は、東南アジアの人々の生活にどのような影響を与えているのだろうか。</a:t>
            </a:r>
            <a:endParaRPr lang="ja-JP" altLang="en-US" b="1" dirty="0"/>
          </a:p>
        </p:txBody>
      </p:sp>
      <p:sp>
        <p:nvSpPr>
          <p:cNvPr id="12" name="角丸四角形 11"/>
          <p:cNvSpPr/>
          <p:nvPr/>
        </p:nvSpPr>
        <p:spPr>
          <a:xfrm>
            <a:off x="918184" y="3029872"/>
            <a:ext cx="3413222" cy="483952"/>
          </a:xfrm>
          <a:prstGeom prst="roundRect">
            <a:avLst>
              <a:gd name="adj" fmla="val 46382"/>
            </a:avLst>
          </a:prstGeom>
          <a:solidFill>
            <a:srgbClr val="8FFFC7"/>
          </a:solidFill>
          <a:ln w="38100">
            <a:solidFill>
              <a:srgbClr val="00B058"/>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0" rtlCol="0" anchor="ctr"/>
          <a:lstStyle/>
          <a:p>
            <a:pPr lvl="0" algn="ctr"/>
            <a:r>
              <a:rPr lang="ja-JP" altLang="en-US" sz="2800" dirty="0">
                <a:solidFill>
                  <a:schemeClr val="tx1"/>
                </a:solidFill>
                <a:effectLst>
                  <a:outerShdw blurRad="38100" dist="38100" dir="2700000" algn="tl">
                    <a:srgbClr val="000000">
                      <a:alpha val="43137"/>
                    </a:srgbClr>
                  </a:outerShdw>
                </a:effectLst>
              </a:rPr>
              <a:t>＜学習のポイント＞</a:t>
            </a:r>
          </a:p>
        </p:txBody>
      </p:sp>
      <p:sp>
        <p:nvSpPr>
          <p:cNvPr id="19" name="ホームベース 18"/>
          <p:cNvSpPr/>
          <p:nvPr/>
        </p:nvSpPr>
        <p:spPr>
          <a:xfrm>
            <a:off x="492420" y="248720"/>
            <a:ext cx="2088000" cy="720000"/>
          </a:xfrm>
          <a:prstGeom prst="homePlate">
            <a:avLst>
              <a:gd name="adj" fmla="val 44920"/>
            </a:avLst>
          </a:prstGeom>
          <a:solidFill>
            <a:srgbClr val="FF3737"/>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ja-JP" altLang="en-US" sz="3200" b="1" dirty="0">
                <a:latin typeface="游ゴシック" panose="020B0400000000000000" pitchFamily="50" charset="-128"/>
                <a:ea typeface="游ゴシック" panose="020B0400000000000000" pitchFamily="50" charset="-128"/>
              </a:rPr>
              <a:t>学習課題</a:t>
            </a:r>
            <a:endParaRPr kumimoji="1" lang="ja-JP" altLang="en-US" sz="3200" dirty="0">
              <a:latin typeface="游ゴシック" panose="020B0400000000000000" pitchFamily="50" charset="-128"/>
              <a:ea typeface="游ゴシック" panose="020B0400000000000000" pitchFamily="50" charset="-128"/>
            </a:endParaRPr>
          </a:p>
        </p:txBody>
      </p:sp>
      <p:sp>
        <p:nvSpPr>
          <p:cNvPr id="2" name="テキスト ボックス 1">
            <a:extLst>
              <a:ext uri="{FF2B5EF4-FFF2-40B4-BE49-F238E27FC236}">
                <a16:creationId xmlns:a16="http://schemas.microsoft.com/office/drawing/2014/main" id="{D0432B2C-3F2F-A2FA-BD53-DFBB6C3152F5}"/>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336784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A3E0BC-ACEF-FAE4-AE85-E6C4FC53A625}"/>
            </a:ext>
          </a:extLst>
        </p:cNvPr>
        <p:cNvGrpSpPr/>
        <p:nvPr/>
      </p:nvGrpSpPr>
      <p:grpSpPr>
        <a:xfrm>
          <a:off x="0" y="0"/>
          <a:ext cx="0" cy="0"/>
          <a:chOff x="0" y="0"/>
          <a:chExt cx="0" cy="0"/>
        </a:xfrm>
      </p:grpSpPr>
      <p:sp>
        <p:nvSpPr>
          <p:cNvPr id="9" name="動作設定ボタン: 戻る/前へ 8">
            <a:hlinkClick r:id="" action="ppaction://hlinkshowjump?jump=previousslide" highlightClick="1"/>
            <a:extLst>
              <a:ext uri="{FF2B5EF4-FFF2-40B4-BE49-F238E27FC236}">
                <a16:creationId xmlns:a16="http://schemas.microsoft.com/office/drawing/2014/main" id="{BD67CFD0-9DC9-88C5-D3DF-448DC04EC860}"/>
              </a:ext>
            </a:extLst>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2" name="動作設定ボタン: 進む/次へ 11">
            <a:hlinkClick r:id="" action="ppaction://hlinkshowjump?jump=nextslide" highlightClick="1"/>
            <a:extLst>
              <a:ext uri="{FF2B5EF4-FFF2-40B4-BE49-F238E27FC236}">
                <a16:creationId xmlns:a16="http://schemas.microsoft.com/office/drawing/2014/main" id="{EFE1CCD9-BA73-3E10-D962-928F335A34D7}"/>
              </a:ext>
            </a:extLst>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pic>
        <p:nvPicPr>
          <p:cNvPr id="2" name="図 1">
            <a:extLst>
              <a:ext uri="{FF2B5EF4-FFF2-40B4-BE49-F238E27FC236}">
                <a16:creationId xmlns:a16="http://schemas.microsoft.com/office/drawing/2014/main" id="{0E69E6D0-EA9E-B7BB-D540-77E124D2B027}"/>
              </a:ext>
            </a:extLst>
          </p:cNvPr>
          <p:cNvPicPr>
            <a:picLocks noChangeAspect="1"/>
          </p:cNvPicPr>
          <p:nvPr/>
        </p:nvPicPr>
        <p:blipFill>
          <a:blip r:embed="rId2"/>
          <a:stretch>
            <a:fillRect/>
          </a:stretch>
        </p:blipFill>
        <p:spPr>
          <a:xfrm>
            <a:off x="0" y="235963"/>
            <a:ext cx="908383" cy="969348"/>
          </a:xfrm>
          <a:prstGeom prst="rect">
            <a:avLst/>
          </a:prstGeom>
        </p:spPr>
      </p:pic>
      <p:sp>
        <p:nvSpPr>
          <p:cNvPr id="6" name="テキスト ボックス 5">
            <a:extLst>
              <a:ext uri="{FF2B5EF4-FFF2-40B4-BE49-F238E27FC236}">
                <a16:creationId xmlns:a16="http://schemas.microsoft.com/office/drawing/2014/main" id="{922F4D20-98A5-6106-5B57-1B7B7377D13A}"/>
              </a:ext>
            </a:extLst>
          </p:cNvPr>
          <p:cNvSpPr txBox="1"/>
          <p:nvPr/>
        </p:nvSpPr>
        <p:spPr>
          <a:xfrm>
            <a:off x="908383" y="198357"/>
            <a:ext cx="6208409" cy="1015663"/>
          </a:xfrm>
          <a:prstGeom prst="rect">
            <a:avLst/>
          </a:prstGeom>
          <a:noFill/>
        </p:spPr>
        <p:txBody>
          <a:bodyPr wrap="square" rtlCol="0">
            <a:spAutoFit/>
          </a:bodyPr>
          <a:lstStyle/>
          <a:p>
            <a:r>
              <a:rPr lang="ja-JP" altLang="en-US" sz="3000" b="1" dirty="0">
                <a:solidFill>
                  <a:schemeClr val="bg1"/>
                </a:solidFill>
              </a:rPr>
              <a:t>トンレサップ湖周辺で、高床住居がみられるのはなぜだろうか。</a:t>
            </a:r>
            <a:endParaRPr lang="ja-JP" altLang="ja-JP" sz="3000" b="1" dirty="0">
              <a:solidFill>
                <a:schemeClr val="bg1"/>
              </a:solidFill>
            </a:endParaRPr>
          </a:p>
        </p:txBody>
      </p:sp>
      <p:pic>
        <p:nvPicPr>
          <p:cNvPr id="25" name="コンテンツ プレースホルダー 24" descr="港に停泊しているボート&#10;&#10;低い精度で自動的に生成された説明">
            <a:extLst>
              <a:ext uri="{FF2B5EF4-FFF2-40B4-BE49-F238E27FC236}">
                <a16:creationId xmlns:a16="http://schemas.microsoft.com/office/drawing/2014/main" id="{2A13D51E-59C4-7722-063E-92B972DC015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52831" y="1689464"/>
            <a:ext cx="8038338" cy="3895954"/>
          </a:xfrm>
        </p:spPr>
      </p:pic>
      <p:sp>
        <p:nvSpPr>
          <p:cNvPr id="26" name="コンテンツ プレースホルダー 2">
            <a:extLst>
              <a:ext uri="{FF2B5EF4-FFF2-40B4-BE49-F238E27FC236}">
                <a16:creationId xmlns:a16="http://schemas.microsoft.com/office/drawing/2014/main" id="{F5FFD999-98D7-818D-BA17-B1486CBF5F0F}"/>
              </a:ext>
            </a:extLst>
          </p:cNvPr>
          <p:cNvSpPr txBox="1">
            <a:spLocks/>
          </p:cNvSpPr>
          <p:nvPr/>
        </p:nvSpPr>
        <p:spPr>
          <a:xfrm>
            <a:off x="552831" y="5585325"/>
            <a:ext cx="8038338" cy="388447"/>
          </a:xfrm>
          <a:prstGeom prst="rect">
            <a:avLst/>
          </a:prstGeom>
        </p:spPr>
        <p:txBody>
          <a:bodyPr vert="horz" lIns="0" tIns="0" rIns="0" bIns="0" rtlCol="0" anchor="b">
            <a:noAutofit/>
          </a:bodyPr>
          <a:lst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a:lstStyle>
          <a:p>
            <a:pPr marL="403200" indent="-403200" algn="ctr">
              <a:lnSpc>
                <a:spcPct val="100000"/>
              </a:lnSpc>
              <a:spcBef>
                <a:spcPts val="600"/>
              </a:spcBef>
              <a:buFont typeface="Wingdings 2" pitchFamily="18" charset="2"/>
              <a:buNone/>
            </a:pPr>
            <a:r>
              <a:rPr lang="en-US" altLang="ja-JP" sz="2000" dirty="0">
                <a:latin typeface="+mn-ea"/>
              </a:rPr>
              <a:t>p.76 </a:t>
            </a:r>
            <a:r>
              <a:rPr lang="ja-JP" altLang="en-US" sz="2000" dirty="0">
                <a:latin typeface="+mn-ea"/>
              </a:rPr>
              <a:t>写真</a:t>
            </a:r>
            <a:r>
              <a:rPr lang="en-US" altLang="ja-JP" sz="2000" dirty="0">
                <a:latin typeface="+mn-ea"/>
              </a:rPr>
              <a:t>4</a:t>
            </a:r>
            <a:r>
              <a:rPr lang="ja-JP" altLang="en-US" sz="2000" dirty="0">
                <a:latin typeface="+mn-ea"/>
              </a:rPr>
              <a:t> トンレサップ湖の高床住居</a:t>
            </a:r>
            <a:r>
              <a:rPr lang="ja-JP" altLang="en-US" sz="2400" spc="-300" dirty="0">
                <a:latin typeface="+mn-ea"/>
              </a:rPr>
              <a:t>　</a:t>
            </a:r>
          </a:p>
        </p:txBody>
      </p:sp>
      <p:sp>
        <p:nvSpPr>
          <p:cNvPr id="3" name="テキスト ボックス 2">
            <a:extLst>
              <a:ext uri="{FF2B5EF4-FFF2-40B4-BE49-F238E27FC236}">
                <a16:creationId xmlns:a16="http://schemas.microsoft.com/office/drawing/2014/main" id="{2986B615-E500-21C1-1D67-FEF3A9B22234}"/>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731648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1713FF-E79E-2C74-A8B7-E88CA4751263}"/>
            </a:ext>
          </a:extLst>
        </p:cNvPr>
        <p:cNvGrpSpPr/>
        <p:nvPr/>
      </p:nvGrpSpPr>
      <p:grpSpPr>
        <a:xfrm>
          <a:off x="0" y="0"/>
          <a:ext cx="0" cy="0"/>
          <a:chOff x="0" y="0"/>
          <a:chExt cx="0" cy="0"/>
        </a:xfrm>
      </p:grpSpPr>
      <p:sp>
        <p:nvSpPr>
          <p:cNvPr id="9" name="動作設定ボタン: 戻る/前へ 8">
            <a:hlinkClick r:id="" action="ppaction://hlinkshowjump?jump=previousslide" highlightClick="1"/>
            <a:extLst>
              <a:ext uri="{FF2B5EF4-FFF2-40B4-BE49-F238E27FC236}">
                <a16:creationId xmlns:a16="http://schemas.microsoft.com/office/drawing/2014/main" id="{84E8F128-8A7D-5CCF-A5EE-75107B8B3CC7}"/>
              </a:ext>
            </a:extLst>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2" name="動作設定ボタン: 進む/次へ 11">
            <a:hlinkClick r:id="" action="ppaction://hlinkshowjump?jump=nextslide" highlightClick="1"/>
            <a:extLst>
              <a:ext uri="{FF2B5EF4-FFF2-40B4-BE49-F238E27FC236}">
                <a16:creationId xmlns:a16="http://schemas.microsoft.com/office/drawing/2014/main" id="{6C36E72C-81E3-44F5-3CE2-3DDD3196C21A}"/>
              </a:ext>
            </a:extLst>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pic>
        <p:nvPicPr>
          <p:cNvPr id="2" name="図 1">
            <a:extLst>
              <a:ext uri="{FF2B5EF4-FFF2-40B4-BE49-F238E27FC236}">
                <a16:creationId xmlns:a16="http://schemas.microsoft.com/office/drawing/2014/main" id="{AE015CCB-3AD8-DE03-DE64-2656D9330C87}"/>
              </a:ext>
            </a:extLst>
          </p:cNvPr>
          <p:cNvPicPr>
            <a:picLocks noChangeAspect="1"/>
          </p:cNvPicPr>
          <p:nvPr/>
        </p:nvPicPr>
        <p:blipFill>
          <a:blip r:embed="rId2"/>
          <a:stretch>
            <a:fillRect/>
          </a:stretch>
        </p:blipFill>
        <p:spPr>
          <a:xfrm>
            <a:off x="0" y="235963"/>
            <a:ext cx="908383" cy="969348"/>
          </a:xfrm>
          <a:prstGeom prst="rect">
            <a:avLst/>
          </a:prstGeom>
        </p:spPr>
      </p:pic>
      <p:sp>
        <p:nvSpPr>
          <p:cNvPr id="6" name="テキスト ボックス 5">
            <a:extLst>
              <a:ext uri="{FF2B5EF4-FFF2-40B4-BE49-F238E27FC236}">
                <a16:creationId xmlns:a16="http://schemas.microsoft.com/office/drawing/2014/main" id="{81517E30-9CBB-1CE7-0FCC-41C5F5A9EDD7}"/>
              </a:ext>
            </a:extLst>
          </p:cNvPr>
          <p:cNvSpPr txBox="1"/>
          <p:nvPr/>
        </p:nvSpPr>
        <p:spPr>
          <a:xfrm>
            <a:off x="908383" y="198357"/>
            <a:ext cx="6208409" cy="1015663"/>
          </a:xfrm>
          <a:prstGeom prst="rect">
            <a:avLst/>
          </a:prstGeom>
          <a:noFill/>
        </p:spPr>
        <p:txBody>
          <a:bodyPr wrap="square" rtlCol="0">
            <a:spAutoFit/>
          </a:bodyPr>
          <a:lstStyle/>
          <a:p>
            <a:r>
              <a:rPr lang="ja-JP" altLang="en-US" sz="3000" b="1" dirty="0">
                <a:solidFill>
                  <a:schemeClr val="bg1"/>
                </a:solidFill>
              </a:rPr>
              <a:t>トンレサップ湖周辺で、高床住居がみられるのはなぜだろうか。</a:t>
            </a:r>
            <a:endParaRPr lang="ja-JP" altLang="ja-JP" sz="3000" b="1" dirty="0">
              <a:solidFill>
                <a:schemeClr val="bg1"/>
              </a:solidFill>
            </a:endParaRPr>
          </a:p>
        </p:txBody>
      </p:sp>
      <p:sp>
        <p:nvSpPr>
          <p:cNvPr id="3" name="コンテンツ プレースホルダー 2">
            <a:extLst>
              <a:ext uri="{FF2B5EF4-FFF2-40B4-BE49-F238E27FC236}">
                <a16:creationId xmlns:a16="http://schemas.microsoft.com/office/drawing/2014/main" id="{74D5869F-9A9B-C23A-2876-799C1AC35505}"/>
              </a:ext>
            </a:extLst>
          </p:cNvPr>
          <p:cNvSpPr txBox="1">
            <a:spLocks/>
          </p:cNvSpPr>
          <p:nvPr/>
        </p:nvSpPr>
        <p:spPr>
          <a:xfrm>
            <a:off x="170144" y="4543460"/>
            <a:ext cx="8381240" cy="2116183"/>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a:lstStyle>
          <a:p>
            <a:pPr marL="806400" indent="-403200" algn="just">
              <a:lnSpc>
                <a:spcPct val="100000"/>
              </a:lnSpc>
              <a:spcBef>
                <a:spcPts val="600"/>
              </a:spcBef>
              <a:buFont typeface="Wingdings 2" pitchFamily="18" charset="2"/>
              <a:buNone/>
            </a:pPr>
            <a:r>
              <a:rPr lang="en-US" altLang="ja-JP" sz="3200" dirty="0">
                <a:latin typeface="+mn-ea"/>
              </a:rPr>
              <a:t>A.</a:t>
            </a:r>
            <a:r>
              <a:rPr lang="ja-JP" altLang="en-US" sz="3200" dirty="0">
                <a:latin typeface="+mn-ea"/>
              </a:rPr>
              <a:t>（例）トンレサップ湖は、季節で水位が大きく変動し、特に </a:t>
            </a:r>
            <a:r>
              <a:rPr lang="ja-JP" altLang="en-US" sz="3200" b="1" dirty="0">
                <a:solidFill>
                  <a:srgbClr val="FF0000"/>
                </a:solidFill>
                <a:latin typeface="+mn-ea"/>
              </a:rPr>
              <a:t>雨季 </a:t>
            </a:r>
            <a:r>
              <a:rPr lang="ja-JP" altLang="en-US" sz="3200" dirty="0">
                <a:latin typeface="+mn-ea"/>
              </a:rPr>
              <a:t>になると湖の水位が大きく上昇し、周囲の低地が水没することがあるから。</a:t>
            </a:r>
            <a:endParaRPr lang="en-US" altLang="ja-JP" sz="3200" dirty="0">
              <a:latin typeface="+mn-ea"/>
            </a:endParaRPr>
          </a:p>
        </p:txBody>
      </p:sp>
      <p:pic>
        <p:nvPicPr>
          <p:cNvPr id="10" name="コンテンツ プレースホルダー 2" descr="マップ&#10;&#10;自動的に生成された説明">
            <a:extLst>
              <a:ext uri="{FF2B5EF4-FFF2-40B4-BE49-F238E27FC236}">
                <a16:creationId xmlns:a16="http://schemas.microsoft.com/office/drawing/2014/main" id="{90081F98-E352-09E3-D08C-108A71F50C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2959" y="1450428"/>
            <a:ext cx="2188425" cy="2937017"/>
          </a:xfrm>
          <a:prstGeom prst="rect">
            <a:avLst/>
          </a:prstGeom>
        </p:spPr>
      </p:pic>
      <p:pic>
        <p:nvPicPr>
          <p:cNvPr id="11" name="図 10">
            <a:extLst>
              <a:ext uri="{FF2B5EF4-FFF2-40B4-BE49-F238E27FC236}">
                <a16:creationId xmlns:a16="http://schemas.microsoft.com/office/drawing/2014/main" id="{B48B9FEC-91BF-DC80-FA9B-D992A458F68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62284" y="1455618"/>
            <a:ext cx="3595221" cy="1409221"/>
          </a:xfrm>
          <a:prstGeom prst="rect">
            <a:avLst/>
          </a:prstGeom>
        </p:spPr>
      </p:pic>
      <p:pic>
        <p:nvPicPr>
          <p:cNvPr id="13" name="図 12">
            <a:extLst>
              <a:ext uri="{FF2B5EF4-FFF2-40B4-BE49-F238E27FC236}">
                <a16:creationId xmlns:a16="http://schemas.microsoft.com/office/drawing/2014/main" id="{D2A93D6C-8447-3DC5-96C2-A7C12EBA25C8}"/>
              </a:ext>
            </a:extLst>
          </p:cNvPr>
          <p:cNvPicPr>
            <a:picLocks noChangeAspect="1"/>
          </p:cNvPicPr>
          <p:nvPr/>
        </p:nvPicPr>
        <p:blipFill>
          <a:blip r:embed="rId5"/>
          <a:stretch>
            <a:fillRect/>
          </a:stretch>
        </p:blipFill>
        <p:spPr>
          <a:xfrm>
            <a:off x="562284" y="2970115"/>
            <a:ext cx="3595220" cy="1417094"/>
          </a:xfrm>
          <a:prstGeom prst="rect">
            <a:avLst/>
          </a:prstGeom>
        </p:spPr>
      </p:pic>
      <p:sp>
        <p:nvSpPr>
          <p:cNvPr id="14" name="コンテンツ プレースホルダー 2">
            <a:extLst>
              <a:ext uri="{FF2B5EF4-FFF2-40B4-BE49-F238E27FC236}">
                <a16:creationId xmlns:a16="http://schemas.microsoft.com/office/drawing/2014/main" id="{2BF1A159-D9C4-2E0A-1DD8-D3CE8DB853DE}"/>
              </a:ext>
            </a:extLst>
          </p:cNvPr>
          <p:cNvSpPr txBox="1">
            <a:spLocks/>
          </p:cNvSpPr>
          <p:nvPr/>
        </p:nvSpPr>
        <p:spPr>
          <a:xfrm>
            <a:off x="4234124" y="1450428"/>
            <a:ext cx="1867576" cy="1259723"/>
          </a:xfrm>
          <a:prstGeom prst="rect">
            <a:avLst/>
          </a:prstGeom>
        </p:spPr>
        <p:txBody>
          <a:bodyPr vert="horz" wrap="square" lIns="0" tIns="0" rIns="0" bIns="0" rtlCol="0" anchor="b">
            <a:noAutofit/>
          </a:bodyPr>
          <a:lst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a:lstStyle>
          <a:p>
            <a:pPr marL="403200" indent="-403200">
              <a:lnSpc>
                <a:spcPts val="2000"/>
              </a:lnSpc>
              <a:spcBef>
                <a:spcPts val="600"/>
              </a:spcBef>
              <a:buFont typeface="Wingdings 2" pitchFamily="18" charset="2"/>
              <a:buNone/>
            </a:pPr>
            <a:r>
              <a:rPr lang="en-US" altLang="ja-JP" sz="2000" dirty="0">
                <a:latin typeface="+mn-ea"/>
              </a:rPr>
              <a:t>p.76</a:t>
            </a:r>
          </a:p>
          <a:p>
            <a:pPr marL="403200" indent="-403200">
              <a:lnSpc>
                <a:spcPts val="2000"/>
              </a:lnSpc>
              <a:spcBef>
                <a:spcPts val="600"/>
              </a:spcBef>
              <a:buFont typeface="Wingdings 2" pitchFamily="18" charset="2"/>
              <a:buNone/>
            </a:pPr>
            <a:r>
              <a:rPr lang="ja-JP" altLang="en-US" sz="2000" dirty="0">
                <a:latin typeface="+mn-ea"/>
              </a:rPr>
              <a:t>写真</a:t>
            </a:r>
            <a:r>
              <a:rPr lang="en-US" altLang="ja-JP" sz="2000" dirty="0">
                <a:latin typeface="+mn-ea"/>
              </a:rPr>
              <a:t>1</a:t>
            </a:r>
            <a:r>
              <a:rPr lang="ja-JP" altLang="en-US" sz="2000" dirty="0">
                <a:latin typeface="+mn-ea"/>
              </a:rPr>
              <a:t>・</a:t>
            </a:r>
            <a:r>
              <a:rPr lang="en-US" altLang="ja-JP" sz="2000" dirty="0">
                <a:latin typeface="+mn-ea"/>
              </a:rPr>
              <a:t>2</a:t>
            </a:r>
          </a:p>
          <a:p>
            <a:pPr marL="403200" indent="-403200">
              <a:lnSpc>
                <a:spcPts val="2000"/>
              </a:lnSpc>
              <a:spcBef>
                <a:spcPts val="600"/>
              </a:spcBef>
              <a:buFont typeface="Wingdings 2" pitchFamily="18" charset="2"/>
              <a:buNone/>
            </a:pPr>
            <a:r>
              <a:rPr lang="ja-JP" altLang="en-US" sz="2000" dirty="0">
                <a:latin typeface="+mn-ea"/>
              </a:rPr>
              <a:t>雨季･乾季の</a:t>
            </a:r>
            <a:endParaRPr lang="en-US" altLang="ja-JP" sz="2000" dirty="0">
              <a:latin typeface="+mn-ea"/>
            </a:endParaRPr>
          </a:p>
          <a:p>
            <a:pPr marL="403200" indent="-403200">
              <a:lnSpc>
                <a:spcPts val="2000"/>
              </a:lnSpc>
              <a:spcBef>
                <a:spcPts val="600"/>
              </a:spcBef>
              <a:buFont typeface="Wingdings 2" pitchFamily="18" charset="2"/>
              <a:buNone/>
            </a:pPr>
            <a:r>
              <a:rPr lang="ja-JP" altLang="en-US" sz="2000" dirty="0">
                <a:latin typeface="+mn-ea"/>
              </a:rPr>
              <a:t>トンレサップ湖</a:t>
            </a:r>
            <a:r>
              <a:rPr lang="ja-JP" altLang="en-US" sz="2400" spc="-300" dirty="0">
                <a:latin typeface="+mn-ea"/>
              </a:rPr>
              <a:t>　</a:t>
            </a:r>
          </a:p>
        </p:txBody>
      </p:sp>
      <p:sp>
        <p:nvSpPr>
          <p:cNvPr id="15" name="テキスト ボックス 14">
            <a:extLst>
              <a:ext uri="{FF2B5EF4-FFF2-40B4-BE49-F238E27FC236}">
                <a16:creationId xmlns:a16="http://schemas.microsoft.com/office/drawing/2014/main" id="{27731C80-5593-B251-7866-E334E1506FEA}"/>
              </a:ext>
            </a:extLst>
          </p:cNvPr>
          <p:cNvSpPr txBox="1"/>
          <p:nvPr/>
        </p:nvSpPr>
        <p:spPr>
          <a:xfrm>
            <a:off x="4878775" y="3063770"/>
            <a:ext cx="1561100" cy="1323439"/>
          </a:xfrm>
          <a:prstGeom prst="rect">
            <a:avLst/>
          </a:prstGeom>
          <a:noFill/>
        </p:spPr>
        <p:txBody>
          <a:bodyPr wrap="square" anchor="b">
            <a:spAutoFit/>
          </a:bodyPr>
          <a:lstStyle/>
          <a:p>
            <a:r>
              <a:rPr lang="en-US" altLang="ja-JP" sz="2000" dirty="0">
                <a:latin typeface="+mn-ea"/>
              </a:rPr>
              <a:t>p.76 </a:t>
            </a:r>
            <a:r>
              <a:rPr lang="ja-JP" altLang="en-US" sz="2000" dirty="0">
                <a:latin typeface="+mn-ea"/>
              </a:rPr>
              <a:t>図</a:t>
            </a:r>
            <a:r>
              <a:rPr lang="en-US" altLang="ja-JP" sz="2000" dirty="0">
                <a:latin typeface="+mn-ea"/>
              </a:rPr>
              <a:t>3 </a:t>
            </a:r>
            <a:r>
              <a:rPr lang="ja-JP" altLang="en-US" sz="2000" dirty="0">
                <a:latin typeface="+mn-ea"/>
              </a:rPr>
              <a:t>季節による風向と降水量の変化</a:t>
            </a:r>
          </a:p>
        </p:txBody>
      </p:sp>
      <p:sp>
        <p:nvSpPr>
          <p:cNvPr id="4" name="テキスト ボックス 3">
            <a:extLst>
              <a:ext uri="{FF2B5EF4-FFF2-40B4-BE49-F238E27FC236}">
                <a16:creationId xmlns:a16="http://schemas.microsoft.com/office/drawing/2014/main" id="{E6635358-E8A3-80EC-8E2B-7B5074FC252E}"/>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
        <p:nvSpPr>
          <p:cNvPr id="7" name="メモ 6">
            <a:extLst>
              <a:ext uri="{FF2B5EF4-FFF2-40B4-BE49-F238E27FC236}">
                <a16:creationId xmlns:a16="http://schemas.microsoft.com/office/drawing/2014/main" id="{CB8475A7-5361-FD2E-5F11-97C2A8FA1BF9}"/>
              </a:ext>
            </a:extLst>
          </p:cNvPr>
          <p:cNvSpPr/>
          <p:nvPr/>
        </p:nvSpPr>
        <p:spPr>
          <a:xfrm>
            <a:off x="4878775" y="5009718"/>
            <a:ext cx="1100789" cy="463760"/>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959183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10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52" presetClass="exit" presetSubtype="0" fill="hold" grpId="0" nodeType="clickEffect">
                                  <p:stCondLst>
                                    <p:cond delay="0"/>
                                  </p:stCondLst>
                                  <p:childTnLst>
                                    <p:animScale>
                                      <p:cBhvr>
                                        <p:cTn id="33" dur="1000" accel="50000">
                                          <p:stCondLst>
                                            <p:cond delay="0"/>
                                          </p:stCondLst>
                                        </p:cTn>
                                        <p:tgtEl>
                                          <p:spTgt spid="7"/>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34" dur="1000" accel="50000">
                                          <p:stCondLst>
                                            <p:cond delay="0"/>
                                          </p:stCondLst>
                                        </p:cTn>
                                        <p:tgtEl>
                                          <p:spTgt spid="7"/>
                                        </p:tgtEl>
                                        <p:attrNameLst>
                                          <p:attrName>ppt_x</p:attrName>
                                          <p:attrName>ppt_y</p:attrName>
                                        </p:attrNameLst>
                                      </p:cBhvr>
                                    </p:animMotion>
                                    <p:animEffect transition="out" filter="fade">
                                      <p:cBhvr>
                                        <p:cTn id="35" dur="1000"/>
                                        <p:tgtEl>
                                          <p:spTgt spid="7"/>
                                        </p:tgtEl>
                                      </p:cBhvr>
                                    </p:animEffect>
                                    <p:set>
                                      <p:cBhvr>
                                        <p:cTn id="36" dur="1" fill="hold">
                                          <p:stCondLst>
                                            <p:cond delay="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p:bldP spid="15" grpId="0"/>
      <p:bldP spid="7" grpId="0" animBg="1"/>
      <p:bldP spid="7"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191617" y="0"/>
            <a:ext cx="6925175" cy="1374735"/>
          </a:xfrm>
          <a:prstGeom prst="rect">
            <a:avLst/>
          </a:prstGeom>
          <a:noFill/>
        </p:spPr>
        <p:txBody>
          <a:bodyPr wrap="square" rtlCol="0">
            <a:spAutoFit/>
          </a:bodyPr>
          <a:lstStyle/>
          <a:p>
            <a:pPr>
              <a:lnSpc>
                <a:spcPts val="5000"/>
              </a:lnSpc>
            </a:pPr>
            <a:r>
              <a:rPr lang="ja-JP" altLang="en-US" sz="4000" b="1" dirty="0">
                <a:solidFill>
                  <a:schemeClr val="bg1"/>
                </a:solidFill>
              </a:rPr>
              <a:t>モンスーンの影響を受ける人々の生活 １</a:t>
            </a:r>
            <a:endParaRPr lang="ja-JP" altLang="ja-JP" sz="4000" b="1" dirty="0">
              <a:solidFill>
                <a:schemeClr val="bg1"/>
              </a:solidFill>
            </a:endParaRPr>
          </a:p>
        </p:txBody>
      </p:sp>
      <p:sp>
        <p:nvSpPr>
          <p:cNvPr id="4"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710145" y="1663503"/>
            <a:ext cx="8068382" cy="4961581"/>
          </a:xfrm>
        </p:spPr>
        <p:txBody>
          <a:bodyPr lIns="0" tIns="0" rIns="0" bIns="0">
            <a:noAutofit/>
          </a:bodyPr>
          <a:lstStyle/>
          <a:p>
            <a:pPr marL="403200" indent="-403200">
              <a:lnSpc>
                <a:spcPct val="100000"/>
              </a:lnSpc>
              <a:spcBef>
                <a:spcPts val="600"/>
              </a:spcBef>
              <a:buNone/>
            </a:pPr>
            <a:r>
              <a:rPr lang="ja-JP" altLang="en-US" sz="3200" dirty="0">
                <a:latin typeface="+mn-ea"/>
              </a:rPr>
              <a:t>●東南アジア</a:t>
            </a:r>
          </a:p>
          <a:p>
            <a:pPr marL="806400" indent="-403200">
              <a:lnSpc>
                <a:spcPct val="100000"/>
              </a:lnSpc>
              <a:spcBef>
                <a:spcPts val="600"/>
              </a:spcBef>
              <a:buNone/>
            </a:pPr>
            <a:r>
              <a:rPr lang="en-US" altLang="ja-JP" sz="3200" dirty="0">
                <a:latin typeface="+mn-ea"/>
              </a:rPr>
              <a:t>…</a:t>
            </a:r>
            <a:r>
              <a:rPr lang="ja-JP" altLang="en-US" sz="3200" dirty="0">
                <a:latin typeface="+mn-ea"/>
              </a:rPr>
              <a:t>インドシナ半島を中心とする</a:t>
            </a:r>
            <a:r>
              <a:rPr lang="ja-JP" altLang="en-US" sz="3200" b="1" dirty="0">
                <a:latin typeface="+mn-ea"/>
              </a:rPr>
              <a:t>大陸部</a:t>
            </a:r>
            <a:r>
              <a:rPr lang="ja-JP" altLang="en-US" sz="3200" dirty="0">
                <a:latin typeface="+mn-ea"/>
              </a:rPr>
              <a:t>、マレー半島および列状に連なる島々からなる</a:t>
            </a:r>
            <a:r>
              <a:rPr lang="ja-JP" altLang="en-US" sz="3200" b="1" dirty="0">
                <a:latin typeface="+mn-ea"/>
              </a:rPr>
              <a:t>島嶼部</a:t>
            </a:r>
            <a:endParaRPr lang="en-US" altLang="ja-JP" sz="3200" b="1" dirty="0">
              <a:latin typeface="+mn-ea"/>
            </a:endParaRPr>
          </a:p>
          <a:p>
            <a:pPr marL="806400" indent="-403200">
              <a:lnSpc>
                <a:spcPct val="100000"/>
              </a:lnSpc>
              <a:spcBef>
                <a:spcPts val="600"/>
              </a:spcBef>
              <a:buNone/>
            </a:pPr>
            <a:endParaRPr lang="en-US" altLang="ja-JP" sz="3200" dirty="0">
              <a:latin typeface="+mn-ea"/>
            </a:endParaRPr>
          </a:p>
        </p:txBody>
      </p:sp>
      <p:sp>
        <p:nvSpPr>
          <p:cNvPr id="9" name="動作設定ボタン: 戻る/前へ 8">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2" name="動作設定ボタン: 進む/次へ 11">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pic>
        <p:nvPicPr>
          <p:cNvPr id="5" name="図 4" descr="ダイアグラム が含まれている画像&#10;&#10;自動的に生成された説明">
            <a:extLst>
              <a:ext uri="{FF2B5EF4-FFF2-40B4-BE49-F238E27FC236}">
                <a16:creationId xmlns:a16="http://schemas.microsoft.com/office/drawing/2014/main" id="{F940D842-E242-4556-86F6-CECD11D158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2120" y="3401889"/>
            <a:ext cx="2914821" cy="2914821"/>
          </a:xfrm>
          <a:prstGeom prst="rect">
            <a:avLst/>
          </a:prstGeom>
        </p:spPr>
      </p:pic>
      <p:sp>
        <p:nvSpPr>
          <p:cNvPr id="2" name="テキスト ボックス 1">
            <a:extLst>
              <a:ext uri="{FF2B5EF4-FFF2-40B4-BE49-F238E27FC236}">
                <a16:creationId xmlns:a16="http://schemas.microsoft.com/office/drawing/2014/main" id="{DFA235F2-55EF-720A-F2BB-0B7AA97003E1}"/>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097096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191617" y="0"/>
            <a:ext cx="7442760" cy="696344"/>
          </a:xfrm>
          <a:prstGeom prst="rect">
            <a:avLst/>
          </a:prstGeom>
          <a:noFill/>
        </p:spPr>
        <p:txBody>
          <a:bodyPr wrap="square" rtlCol="0">
            <a:spAutoFit/>
          </a:bodyPr>
          <a:lstStyle/>
          <a:p>
            <a:pPr>
              <a:lnSpc>
                <a:spcPts val="5000"/>
              </a:lnSpc>
            </a:pPr>
            <a:r>
              <a:rPr lang="ja-JP" altLang="en-US" sz="3000" b="1" spc="-100" dirty="0">
                <a:solidFill>
                  <a:schemeClr val="bg1"/>
                </a:solidFill>
              </a:rPr>
              <a:t>モンスーンの影響を受ける人々の生活 ２</a:t>
            </a:r>
            <a:endParaRPr lang="ja-JP" altLang="ja-JP" sz="3000" b="1" spc="-100" dirty="0">
              <a:solidFill>
                <a:schemeClr val="bg1"/>
              </a:solidFill>
            </a:endParaRPr>
          </a:p>
        </p:txBody>
      </p:sp>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9" name="動作設定ボタン: 進む/次へ 8">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0"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633844" y="1168129"/>
            <a:ext cx="8144682" cy="1136919"/>
          </a:xfrm>
        </p:spPr>
        <p:txBody>
          <a:bodyPr lIns="0" tIns="0" rIns="0" bIns="0">
            <a:noAutofit/>
          </a:bodyPr>
          <a:lstStyle/>
          <a:p>
            <a:pPr marL="403200" indent="-403200">
              <a:lnSpc>
                <a:spcPct val="100000"/>
              </a:lnSpc>
              <a:spcBef>
                <a:spcPts val="600"/>
              </a:spcBef>
              <a:buNone/>
            </a:pPr>
            <a:r>
              <a:rPr lang="ja-JP" altLang="en-US" sz="3200" dirty="0">
                <a:latin typeface="+mn-ea"/>
              </a:rPr>
              <a:t>●赤道付近に位置する島嶼部</a:t>
            </a:r>
            <a:endParaRPr lang="en-US" altLang="ja-JP" sz="3200" dirty="0">
              <a:latin typeface="+mn-ea"/>
            </a:endParaRPr>
          </a:p>
          <a:p>
            <a:pPr marL="403200" indent="-403200">
              <a:lnSpc>
                <a:spcPct val="100000"/>
              </a:lnSpc>
              <a:spcBef>
                <a:spcPts val="600"/>
              </a:spcBef>
              <a:buNone/>
            </a:pPr>
            <a:r>
              <a:rPr lang="ja-JP" altLang="en-US" sz="3200" dirty="0">
                <a:latin typeface="+mn-ea"/>
              </a:rPr>
              <a:t>　</a:t>
            </a:r>
            <a:r>
              <a:rPr lang="en-US" altLang="ja-JP" sz="3200" dirty="0">
                <a:latin typeface="+mn-ea"/>
              </a:rPr>
              <a:t>…</a:t>
            </a:r>
            <a:r>
              <a:rPr lang="ja-JP" altLang="en-US" sz="3200" dirty="0">
                <a:latin typeface="+mn-ea"/>
              </a:rPr>
              <a:t>１年を通して雨が多い</a:t>
            </a:r>
            <a:endParaRPr lang="en-US" altLang="ja-JP" sz="3200" dirty="0">
              <a:latin typeface="+mn-ea"/>
            </a:endParaRPr>
          </a:p>
        </p:txBody>
      </p:sp>
      <p:sp>
        <p:nvSpPr>
          <p:cNvPr id="2" name="テキスト ボックス 1">
            <a:extLst>
              <a:ext uri="{FF2B5EF4-FFF2-40B4-BE49-F238E27FC236}">
                <a16:creationId xmlns:a16="http://schemas.microsoft.com/office/drawing/2014/main" id="{B9345512-8CF0-2B50-5247-3F29EB98DD15}"/>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
        <p:nvSpPr>
          <p:cNvPr id="4" name="コンテンツ プレースホルダー 2">
            <a:extLst>
              <a:ext uri="{FF2B5EF4-FFF2-40B4-BE49-F238E27FC236}">
                <a16:creationId xmlns:a16="http://schemas.microsoft.com/office/drawing/2014/main" id="{E15C2822-92F7-058D-2C5E-A1D6720AF5D8}"/>
              </a:ext>
            </a:extLst>
          </p:cNvPr>
          <p:cNvSpPr txBox="1">
            <a:spLocks/>
          </p:cNvSpPr>
          <p:nvPr/>
        </p:nvSpPr>
        <p:spPr>
          <a:xfrm>
            <a:off x="633844" y="2305049"/>
            <a:ext cx="8144682" cy="3992233"/>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a:lstStyle>
          <a:p>
            <a:pPr marL="403200" indent="-403200">
              <a:lnSpc>
                <a:spcPct val="100000"/>
              </a:lnSpc>
              <a:spcBef>
                <a:spcPts val="600"/>
              </a:spcBef>
              <a:buFont typeface="Wingdings 2" pitchFamily="18" charset="2"/>
              <a:buNone/>
            </a:pPr>
            <a:r>
              <a:rPr lang="ja-JP" altLang="en-US" sz="3200" dirty="0">
                <a:latin typeface="+mn-ea"/>
              </a:rPr>
              <a:t>●大陸部</a:t>
            </a:r>
            <a:endParaRPr lang="en-US" altLang="ja-JP" sz="3200" dirty="0">
              <a:latin typeface="+mn-ea"/>
            </a:endParaRPr>
          </a:p>
          <a:p>
            <a:pPr marL="403200" indent="-403200">
              <a:lnSpc>
                <a:spcPct val="100000"/>
              </a:lnSpc>
              <a:spcBef>
                <a:spcPts val="600"/>
              </a:spcBef>
              <a:buFont typeface="Wingdings 2" pitchFamily="18" charset="2"/>
              <a:buNone/>
            </a:pPr>
            <a:r>
              <a:rPr lang="en-US" altLang="ja-JP" sz="3200" dirty="0">
                <a:latin typeface="+mn-ea"/>
              </a:rPr>
              <a:t>  </a:t>
            </a:r>
            <a:r>
              <a:rPr lang="ja-JP" altLang="en-US" sz="3200" dirty="0">
                <a:latin typeface="+mn-ea"/>
              </a:rPr>
              <a:t> </a:t>
            </a:r>
            <a:r>
              <a:rPr lang="en-US" altLang="ja-JP" sz="3200" dirty="0">
                <a:latin typeface="+mn-ea"/>
              </a:rPr>
              <a:t>…</a:t>
            </a:r>
            <a:r>
              <a:rPr lang="ja-JP" altLang="en-US" sz="3200" dirty="0">
                <a:latin typeface="+mn-ea"/>
              </a:rPr>
              <a:t> </a:t>
            </a:r>
            <a:r>
              <a:rPr lang="ja-JP" altLang="en-US" sz="3200" b="1" dirty="0">
                <a:solidFill>
                  <a:srgbClr val="FF0000"/>
                </a:solidFill>
                <a:latin typeface="+mn-ea"/>
              </a:rPr>
              <a:t>季節風（モンスーン）</a:t>
            </a:r>
            <a:r>
              <a:rPr lang="ja-JP" altLang="en-US" sz="3200" dirty="0">
                <a:latin typeface="+mn-ea"/>
              </a:rPr>
              <a:t>の影響を受ける</a:t>
            </a:r>
            <a:endParaRPr lang="en-US" altLang="ja-JP" sz="3200" dirty="0">
              <a:latin typeface="+mn-ea"/>
            </a:endParaRPr>
          </a:p>
          <a:p>
            <a:pPr marL="403200" indent="-403200">
              <a:lnSpc>
                <a:spcPct val="100000"/>
              </a:lnSpc>
              <a:spcBef>
                <a:spcPts val="600"/>
              </a:spcBef>
              <a:buFont typeface="Wingdings 2" pitchFamily="18" charset="2"/>
              <a:buNone/>
            </a:pPr>
            <a:r>
              <a:rPr lang="ja-JP" altLang="en-US" sz="3200" dirty="0">
                <a:latin typeface="+mn-ea"/>
              </a:rPr>
              <a:t>　・夏は海から大陸に向かって南西の季節風</a:t>
            </a:r>
            <a:endParaRPr lang="en-US" altLang="ja-JP" sz="3200" dirty="0">
              <a:latin typeface="+mn-ea"/>
            </a:endParaRPr>
          </a:p>
          <a:p>
            <a:pPr marL="403200" indent="-403200">
              <a:lnSpc>
                <a:spcPct val="100000"/>
              </a:lnSpc>
              <a:spcBef>
                <a:spcPts val="600"/>
              </a:spcBef>
              <a:buFont typeface="Wingdings 2" pitchFamily="18" charset="2"/>
              <a:buNone/>
            </a:pPr>
            <a:r>
              <a:rPr lang="ja-JP" altLang="en-US" sz="3200" dirty="0">
                <a:latin typeface="+mn-ea"/>
              </a:rPr>
              <a:t>　　湿った空気が吹き込む </a:t>
            </a:r>
            <a:r>
              <a:rPr lang="en-US" altLang="ja-JP" sz="3200" dirty="0">
                <a:latin typeface="+mn-ea"/>
              </a:rPr>
              <a:t>… </a:t>
            </a:r>
            <a:r>
              <a:rPr lang="ja-JP" altLang="en-US" sz="3200" b="1" dirty="0">
                <a:solidFill>
                  <a:srgbClr val="FF0000"/>
                </a:solidFill>
                <a:latin typeface="+mn-ea"/>
              </a:rPr>
              <a:t>雨季</a:t>
            </a:r>
            <a:endParaRPr lang="en-US" altLang="ja-JP" sz="3200" b="1" u="sng" dirty="0">
              <a:solidFill>
                <a:srgbClr val="FF0000"/>
              </a:solidFill>
              <a:latin typeface="+mn-ea"/>
            </a:endParaRPr>
          </a:p>
          <a:p>
            <a:pPr marL="403200" indent="-403200">
              <a:lnSpc>
                <a:spcPct val="100000"/>
              </a:lnSpc>
              <a:spcBef>
                <a:spcPts val="600"/>
              </a:spcBef>
              <a:buFont typeface="Wingdings 2" pitchFamily="18" charset="2"/>
              <a:buNone/>
            </a:pPr>
            <a:r>
              <a:rPr lang="ja-JP" altLang="en-US" sz="3200" dirty="0">
                <a:latin typeface="+mn-ea"/>
              </a:rPr>
              <a:t>　・冬は大陸から海に向かって北東の季節風</a:t>
            </a:r>
            <a:endParaRPr lang="en-US" altLang="ja-JP" sz="3200" dirty="0">
              <a:latin typeface="+mn-ea"/>
            </a:endParaRPr>
          </a:p>
          <a:p>
            <a:pPr marL="403200" indent="-403200">
              <a:lnSpc>
                <a:spcPct val="100000"/>
              </a:lnSpc>
              <a:spcBef>
                <a:spcPts val="600"/>
              </a:spcBef>
              <a:buNone/>
            </a:pPr>
            <a:r>
              <a:rPr lang="ja-JP" altLang="en-US" sz="3200" dirty="0">
                <a:latin typeface="+mn-ea"/>
              </a:rPr>
              <a:t>　　乾いた空気が吹き込む </a:t>
            </a:r>
            <a:r>
              <a:rPr lang="en-US" altLang="ja-JP" sz="3200" dirty="0">
                <a:latin typeface="+mn-ea"/>
              </a:rPr>
              <a:t>… </a:t>
            </a:r>
            <a:r>
              <a:rPr lang="ja-JP" altLang="en-US" sz="3200" b="1" dirty="0">
                <a:solidFill>
                  <a:srgbClr val="FF0000"/>
                </a:solidFill>
                <a:latin typeface="+mn-ea"/>
              </a:rPr>
              <a:t>乾季</a:t>
            </a:r>
            <a:endParaRPr lang="en-US" altLang="ja-JP" sz="3200" b="1" u="sng" dirty="0">
              <a:solidFill>
                <a:srgbClr val="FF0000"/>
              </a:solidFill>
              <a:latin typeface="+mn-ea"/>
            </a:endParaRPr>
          </a:p>
          <a:p>
            <a:pPr marL="403200" indent="-403200">
              <a:lnSpc>
                <a:spcPct val="100000"/>
              </a:lnSpc>
              <a:spcBef>
                <a:spcPts val="600"/>
              </a:spcBef>
              <a:buFont typeface="Wingdings 2" pitchFamily="18" charset="2"/>
              <a:buNone/>
            </a:pPr>
            <a:r>
              <a:rPr lang="ja-JP" altLang="en-US" sz="3200" dirty="0">
                <a:latin typeface="+mn-ea"/>
              </a:rPr>
              <a:t>　　→ </a:t>
            </a:r>
            <a:r>
              <a:rPr lang="ja-JP" altLang="en-US" sz="3200" b="1" dirty="0">
                <a:latin typeface="+mn-ea"/>
              </a:rPr>
              <a:t>サバナ気候</a:t>
            </a:r>
            <a:endParaRPr lang="en-US" altLang="ja-JP" sz="3200" b="1" dirty="0">
              <a:latin typeface="+mn-ea"/>
            </a:endParaRPr>
          </a:p>
        </p:txBody>
      </p:sp>
      <p:sp>
        <p:nvSpPr>
          <p:cNvPr id="5" name="コンテンツ プレースホルダー 2">
            <a:extLst>
              <a:ext uri="{FF2B5EF4-FFF2-40B4-BE49-F238E27FC236}">
                <a16:creationId xmlns:a16="http://schemas.microsoft.com/office/drawing/2014/main" id="{39F6B38A-CF29-DA35-6309-50123E131E1A}"/>
              </a:ext>
            </a:extLst>
          </p:cNvPr>
          <p:cNvSpPr txBox="1">
            <a:spLocks/>
          </p:cNvSpPr>
          <p:nvPr/>
        </p:nvSpPr>
        <p:spPr>
          <a:xfrm>
            <a:off x="5648325" y="1733550"/>
            <a:ext cx="3120676" cy="430364"/>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a:lstStyle>
          <a:p>
            <a:pPr marL="403200" indent="-403200">
              <a:lnSpc>
                <a:spcPct val="100000"/>
              </a:lnSpc>
              <a:spcBef>
                <a:spcPts val="600"/>
              </a:spcBef>
              <a:buFont typeface="Wingdings 2" pitchFamily="18" charset="2"/>
              <a:buNone/>
            </a:pPr>
            <a:r>
              <a:rPr lang="ja-JP" altLang="en-US" sz="3200" dirty="0">
                <a:latin typeface="+mn-ea"/>
              </a:rPr>
              <a:t>→ </a:t>
            </a:r>
            <a:r>
              <a:rPr lang="ja-JP" altLang="en-US" sz="3200" b="1" dirty="0">
                <a:latin typeface="+mn-ea"/>
              </a:rPr>
              <a:t>熱帯雨林気候</a:t>
            </a:r>
            <a:endParaRPr lang="en-US" altLang="ja-JP" sz="3200" b="1" dirty="0">
              <a:latin typeface="+mn-ea"/>
            </a:endParaRPr>
          </a:p>
        </p:txBody>
      </p:sp>
      <p:sp>
        <p:nvSpPr>
          <p:cNvPr id="6" name="メモ 6">
            <a:extLst>
              <a:ext uri="{FF2B5EF4-FFF2-40B4-BE49-F238E27FC236}">
                <a16:creationId xmlns:a16="http://schemas.microsoft.com/office/drawing/2014/main" id="{158C2C32-66B8-5F70-E242-07CAA018119B}"/>
              </a:ext>
            </a:extLst>
          </p:cNvPr>
          <p:cNvSpPr/>
          <p:nvPr/>
        </p:nvSpPr>
        <p:spPr>
          <a:xfrm>
            <a:off x="1471749" y="2841862"/>
            <a:ext cx="4111759" cy="473211"/>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7" name="メモ 6">
            <a:extLst>
              <a:ext uri="{FF2B5EF4-FFF2-40B4-BE49-F238E27FC236}">
                <a16:creationId xmlns:a16="http://schemas.microsoft.com/office/drawing/2014/main" id="{E6E8626F-B095-95E2-AE4C-9C9180EF12B3}"/>
              </a:ext>
            </a:extLst>
          </p:cNvPr>
          <p:cNvSpPr/>
          <p:nvPr/>
        </p:nvSpPr>
        <p:spPr>
          <a:xfrm>
            <a:off x="6142709" y="3964690"/>
            <a:ext cx="1100789" cy="463760"/>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1" name="メモ 6">
            <a:extLst>
              <a:ext uri="{FF2B5EF4-FFF2-40B4-BE49-F238E27FC236}">
                <a16:creationId xmlns:a16="http://schemas.microsoft.com/office/drawing/2014/main" id="{5A8C2EA9-9E15-2053-42F9-C540D060633E}"/>
              </a:ext>
            </a:extLst>
          </p:cNvPr>
          <p:cNvSpPr/>
          <p:nvPr/>
        </p:nvSpPr>
        <p:spPr>
          <a:xfrm>
            <a:off x="6142709" y="5101159"/>
            <a:ext cx="1100789" cy="463760"/>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711780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1000"/>
                                        <p:tgtEl>
                                          <p:spTgt spid="1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animEffect transition="in" filter="fade">
                                      <p:cBhvr>
                                        <p:cTn id="15" dur="1000"/>
                                        <p:tgtEl>
                                          <p:spTgt spid="10">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10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1000"/>
                                        <p:tgtEl>
                                          <p:spTgt spid="4">
                                            <p:txEl>
                                              <p:pRg st="1" end="1"/>
                                            </p:txEl>
                                          </p:spTgt>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52" presetClass="exit" presetSubtype="0" fill="hold" grpId="0" nodeType="clickEffect">
                                  <p:stCondLst>
                                    <p:cond delay="0"/>
                                  </p:stCondLst>
                                  <p:childTnLst>
                                    <p:animScale>
                                      <p:cBhvr>
                                        <p:cTn id="32" dur="1000" accel="50000">
                                          <p:stCondLst>
                                            <p:cond delay="0"/>
                                          </p:stCondLst>
                                        </p:cTn>
                                        <p:tgtEl>
                                          <p:spTgt spid="6"/>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33" dur="1000" accel="50000">
                                          <p:stCondLst>
                                            <p:cond delay="0"/>
                                          </p:stCondLst>
                                        </p:cTn>
                                        <p:tgtEl>
                                          <p:spTgt spid="6"/>
                                        </p:tgtEl>
                                        <p:attrNameLst>
                                          <p:attrName>ppt_x</p:attrName>
                                          <p:attrName>ppt_y</p:attrName>
                                        </p:attrNameLst>
                                      </p:cBhvr>
                                    </p:animMotion>
                                    <p:animEffect transition="out" filter="fade">
                                      <p:cBhvr>
                                        <p:cTn id="34" dur="1000"/>
                                        <p:tgtEl>
                                          <p:spTgt spid="6"/>
                                        </p:tgtEl>
                                      </p:cBhvr>
                                    </p:animEffect>
                                    <p:set>
                                      <p:cBhvr>
                                        <p:cTn id="35" dur="1" fill="hold">
                                          <p:stCondLst>
                                            <p:cond delay="999"/>
                                          </p:stCondLst>
                                        </p:cTn>
                                        <p:tgtEl>
                                          <p:spTgt spid="6"/>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
                                            <p:txEl>
                                              <p:pRg st="2" end="2"/>
                                            </p:txEl>
                                          </p:spTgt>
                                        </p:tgtEl>
                                        <p:attrNameLst>
                                          <p:attrName>style.visibility</p:attrName>
                                        </p:attrNameLst>
                                      </p:cBhvr>
                                      <p:to>
                                        <p:strVal val="visible"/>
                                      </p:to>
                                    </p:set>
                                    <p:animEffect transition="in" filter="fade">
                                      <p:cBhvr>
                                        <p:cTn id="40" dur="1000"/>
                                        <p:tgtEl>
                                          <p:spTgt spid="4">
                                            <p:txEl>
                                              <p:pRg st="2" end="2"/>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4">
                                            <p:txEl>
                                              <p:pRg st="3" end="3"/>
                                            </p:txEl>
                                          </p:spTgt>
                                        </p:tgtEl>
                                        <p:attrNameLst>
                                          <p:attrName>style.visibility</p:attrName>
                                        </p:attrNameLst>
                                      </p:cBhvr>
                                      <p:to>
                                        <p:strVal val="visible"/>
                                      </p:to>
                                    </p:set>
                                    <p:animEffect transition="in" filter="fade">
                                      <p:cBhvr>
                                        <p:cTn id="43" dur="1000"/>
                                        <p:tgtEl>
                                          <p:spTgt spid="4">
                                            <p:txEl>
                                              <p:pRg st="3" end="3"/>
                                            </p:txEl>
                                          </p:spTgt>
                                        </p:tgtEl>
                                      </p:cBhvr>
                                    </p:animEffect>
                                  </p:childTnLst>
                                </p:cTn>
                              </p:par>
                              <p:par>
                                <p:cTn id="44" presetID="10" presetClass="entr" presetSubtype="0" fill="hold" grpId="1"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
                                        <p:tgtEl>
                                          <p:spTgt spid="7"/>
                                        </p:tgtEl>
                                      </p:cBhvr>
                                    </p:animEffect>
                                  </p:childTnLst>
                                </p:cTn>
                              </p:par>
                            </p:childTnLst>
                          </p:cTn>
                        </p:par>
                      </p:childTnLst>
                    </p:cTn>
                  </p:par>
                  <p:par>
                    <p:cTn id="47" fill="hold">
                      <p:stCondLst>
                        <p:cond delay="indefinite"/>
                      </p:stCondLst>
                      <p:childTnLst>
                        <p:par>
                          <p:cTn id="48" fill="hold">
                            <p:stCondLst>
                              <p:cond delay="0"/>
                            </p:stCondLst>
                            <p:childTnLst>
                              <p:par>
                                <p:cTn id="49" presetID="52" presetClass="exit" presetSubtype="0" fill="hold" grpId="0" nodeType="clickEffect">
                                  <p:stCondLst>
                                    <p:cond delay="0"/>
                                  </p:stCondLst>
                                  <p:childTnLst>
                                    <p:animScale>
                                      <p:cBhvr>
                                        <p:cTn id="50" dur="1000" accel="50000">
                                          <p:stCondLst>
                                            <p:cond delay="0"/>
                                          </p:stCondLst>
                                        </p:cTn>
                                        <p:tgtEl>
                                          <p:spTgt spid="7"/>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51" dur="1000" accel="50000">
                                          <p:stCondLst>
                                            <p:cond delay="0"/>
                                          </p:stCondLst>
                                        </p:cTn>
                                        <p:tgtEl>
                                          <p:spTgt spid="7"/>
                                        </p:tgtEl>
                                        <p:attrNameLst>
                                          <p:attrName>ppt_x</p:attrName>
                                          <p:attrName>ppt_y</p:attrName>
                                        </p:attrNameLst>
                                      </p:cBhvr>
                                    </p:animMotion>
                                    <p:animEffect transition="out" filter="fade">
                                      <p:cBhvr>
                                        <p:cTn id="52" dur="1000"/>
                                        <p:tgtEl>
                                          <p:spTgt spid="7"/>
                                        </p:tgtEl>
                                      </p:cBhvr>
                                    </p:animEffect>
                                    <p:set>
                                      <p:cBhvr>
                                        <p:cTn id="53" dur="1" fill="hold">
                                          <p:stCondLst>
                                            <p:cond delay="999"/>
                                          </p:stCondLst>
                                        </p:cTn>
                                        <p:tgtEl>
                                          <p:spTgt spid="7"/>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4">
                                            <p:txEl>
                                              <p:pRg st="4" end="4"/>
                                            </p:txEl>
                                          </p:spTgt>
                                        </p:tgtEl>
                                        <p:attrNameLst>
                                          <p:attrName>style.visibility</p:attrName>
                                        </p:attrNameLst>
                                      </p:cBhvr>
                                      <p:to>
                                        <p:strVal val="visible"/>
                                      </p:to>
                                    </p:set>
                                    <p:animEffect transition="in" filter="fade">
                                      <p:cBhvr>
                                        <p:cTn id="58" dur="1000"/>
                                        <p:tgtEl>
                                          <p:spTgt spid="4">
                                            <p:txEl>
                                              <p:pRg st="4" end="4"/>
                                            </p:txEl>
                                          </p:spTgt>
                                        </p:tgtEl>
                                      </p:cBhvr>
                                    </p:animEffect>
                                  </p:childTnLst>
                                </p:cTn>
                              </p:par>
                              <p:par>
                                <p:cTn id="59" presetID="10" presetClass="entr" presetSubtype="0" fill="hold" nodeType="withEffect">
                                  <p:stCondLst>
                                    <p:cond delay="0"/>
                                  </p:stCondLst>
                                  <p:childTnLst>
                                    <p:set>
                                      <p:cBhvr>
                                        <p:cTn id="60" dur="1" fill="hold">
                                          <p:stCondLst>
                                            <p:cond delay="0"/>
                                          </p:stCondLst>
                                        </p:cTn>
                                        <p:tgtEl>
                                          <p:spTgt spid="4">
                                            <p:txEl>
                                              <p:pRg st="5" end="5"/>
                                            </p:txEl>
                                          </p:spTgt>
                                        </p:tgtEl>
                                        <p:attrNameLst>
                                          <p:attrName>style.visibility</p:attrName>
                                        </p:attrNameLst>
                                      </p:cBhvr>
                                      <p:to>
                                        <p:strVal val="visible"/>
                                      </p:to>
                                    </p:set>
                                    <p:animEffect transition="in" filter="fade">
                                      <p:cBhvr>
                                        <p:cTn id="61" dur="1000"/>
                                        <p:tgtEl>
                                          <p:spTgt spid="4">
                                            <p:txEl>
                                              <p:pRg st="5" end="5"/>
                                            </p:txEl>
                                          </p:spTgt>
                                        </p:tgtEl>
                                      </p:cBhvr>
                                    </p:animEffect>
                                  </p:childTnLst>
                                </p:cTn>
                              </p:par>
                              <p:par>
                                <p:cTn id="62" presetID="10" presetClass="entr" presetSubtype="0" fill="hold" grpId="1" nodeType="with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10"/>
                                        <p:tgtEl>
                                          <p:spTgt spid="11"/>
                                        </p:tgtEl>
                                      </p:cBhvr>
                                    </p:animEffect>
                                  </p:childTnLst>
                                </p:cTn>
                              </p:par>
                            </p:childTnLst>
                          </p:cTn>
                        </p:par>
                      </p:childTnLst>
                    </p:cTn>
                  </p:par>
                  <p:par>
                    <p:cTn id="65" fill="hold">
                      <p:stCondLst>
                        <p:cond delay="indefinite"/>
                      </p:stCondLst>
                      <p:childTnLst>
                        <p:par>
                          <p:cTn id="66" fill="hold">
                            <p:stCondLst>
                              <p:cond delay="0"/>
                            </p:stCondLst>
                            <p:childTnLst>
                              <p:par>
                                <p:cTn id="67" presetID="52" presetClass="exit" presetSubtype="0" fill="hold" grpId="0" nodeType="clickEffect">
                                  <p:stCondLst>
                                    <p:cond delay="0"/>
                                  </p:stCondLst>
                                  <p:childTnLst>
                                    <p:animScale>
                                      <p:cBhvr>
                                        <p:cTn id="68" dur="1000" accel="50000">
                                          <p:stCondLst>
                                            <p:cond delay="0"/>
                                          </p:stCondLst>
                                        </p:cTn>
                                        <p:tgtEl>
                                          <p:spTgt spid="11"/>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69" dur="1000" accel="50000">
                                          <p:stCondLst>
                                            <p:cond delay="0"/>
                                          </p:stCondLst>
                                        </p:cTn>
                                        <p:tgtEl>
                                          <p:spTgt spid="11"/>
                                        </p:tgtEl>
                                        <p:attrNameLst>
                                          <p:attrName>ppt_x</p:attrName>
                                          <p:attrName>ppt_y</p:attrName>
                                        </p:attrNameLst>
                                      </p:cBhvr>
                                    </p:animMotion>
                                    <p:animEffect transition="out" filter="fade">
                                      <p:cBhvr>
                                        <p:cTn id="70" dur="1000"/>
                                        <p:tgtEl>
                                          <p:spTgt spid="11"/>
                                        </p:tgtEl>
                                      </p:cBhvr>
                                    </p:animEffect>
                                    <p:set>
                                      <p:cBhvr>
                                        <p:cTn id="71" dur="1" fill="hold">
                                          <p:stCondLst>
                                            <p:cond delay="999"/>
                                          </p:stCondLst>
                                        </p:cTn>
                                        <p:tgtEl>
                                          <p:spTgt spid="11"/>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4">
                                            <p:txEl>
                                              <p:pRg st="6" end="6"/>
                                            </p:txEl>
                                          </p:spTgt>
                                        </p:tgtEl>
                                        <p:attrNameLst>
                                          <p:attrName>style.visibility</p:attrName>
                                        </p:attrNameLst>
                                      </p:cBhvr>
                                      <p:to>
                                        <p:strVal val="visible"/>
                                      </p:to>
                                    </p:set>
                                    <p:animEffect transition="in" filter="fade">
                                      <p:cBhvr>
                                        <p:cTn id="76" dur="10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11" grpId="0" animBg="1"/>
      <p:bldP spid="11"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191617" y="0"/>
            <a:ext cx="7442760" cy="696344"/>
          </a:xfrm>
          <a:prstGeom prst="rect">
            <a:avLst/>
          </a:prstGeom>
          <a:noFill/>
        </p:spPr>
        <p:txBody>
          <a:bodyPr wrap="square" rtlCol="0">
            <a:spAutoFit/>
          </a:bodyPr>
          <a:lstStyle/>
          <a:p>
            <a:pPr>
              <a:lnSpc>
                <a:spcPts val="5000"/>
              </a:lnSpc>
            </a:pPr>
            <a:r>
              <a:rPr lang="ja-JP" altLang="en-US" sz="3000" b="1" spc="-100" dirty="0">
                <a:solidFill>
                  <a:schemeClr val="bg1"/>
                </a:solidFill>
              </a:rPr>
              <a:t>モンスーンの影響を受ける人々の生活 ３</a:t>
            </a:r>
            <a:endParaRPr lang="ja-JP" altLang="ja-JP" sz="3000" b="1" spc="-100" dirty="0">
              <a:solidFill>
                <a:schemeClr val="bg1"/>
              </a:solidFill>
            </a:endParaRPr>
          </a:p>
        </p:txBody>
      </p:sp>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9" name="動作設定ボタン: 進む/次へ 8">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0"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633844" y="1168129"/>
            <a:ext cx="8144682" cy="5129154"/>
          </a:xfrm>
        </p:spPr>
        <p:txBody>
          <a:bodyPr lIns="0" tIns="0" rIns="0" bIns="0">
            <a:noAutofit/>
          </a:bodyPr>
          <a:lstStyle/>
          <a:p>
            <a:pPr marL="0" indent="-403200">
              <a:lnSpc>
                <a:spcPct val="100000"/>
              </a:lnSpc>
              <a:spcBef>
                <a:spcPts val="600"/>
              </a:spcBef>
              <a:buNone/>
            </a:pPr>
            <a:r>
              <a:rPr lang="ja-JP" altLang="en-US" sz="3200" dirty="0">
                <a:latin typeface="+mn-ea"/>
              </a:rPr>
              <a:t>●環境を改変した暮らし</a:t>
            </a:r>
            <a:endParaRPr lang="en-US" altLang="ja-JP" sz="3200" dirty="0">
              <a:latin typeface="+mn-ea"/>
            </a:endParaRPr>
          </a:p>
          <a:p>
            <a:pPr marL="0" indent="-403200">
              <a:lnSpc>
                <a:spcPct val="100000"/>
              </a:lnSpc>
              <a:spcBef>
                <a:spcPts val="600"/>
              </a:spcBef>
              <a:buNone/>
            </a:pPr>
            <a:r>
              <a:rPr lang="ja-JP" altLang="en-US" sz="3200" dirty="0">
                <a:latin typeface="+mn-ea"/>
              </a:rPr>
              <a:t>　</a:t>
            </a:r>
            <a:r>
              <a:rPr lang="en-US" altLang="ja-JP" sz="3200" dirty="0">
                <a:latin typeface="+mn-ea"/>
              </a:rPr>
              <a:t>…</a:t>
            </a:r>
            <a:r>
              <a:rPr lang="ja-JP" altLang="en-US" sz="3200" dirty="0">
                <a:latin typeface="+mn-ea"/>
              </a:rPr>
              <a:t>メコン川やチャオプラヤ川などの河口付</a:t>
            </a:r>
            <a:br>
              <a:rPr lang="en-US" altLang="ja-JP" sz="3200" dirty="0">
                <a:latin typeface="+mn-ea"/>
              </a:rPr>
            </a:br>
            <a:r>
              <a:rPr lang="ja-JP" altLang="en-US" sz="3200" dirty="0">
                <a:latin typeface="+mn-ea"/>
              </a:rPr>
              <a:t>　　近には広大な </a:t>
            </a:r>
            <a:r>
              <a:rPr lang="ja-JP" altLang="en-US" sz="3200" b="1" dirty="0">
                <a:solidFill>
                  <a:srgbClr val="FF0000"/>
                </a:solidFill>
                <a:latin typeface="+mn-ea"/>
              </a:rPr>
              <a:t>三角州（デルタ）</a:t>
            </a:r>
            <a:r>
              <a:rPr lang="ja-JP" altLang="en-US" sz="3200" dirty="0">
                <a:latin typeface="+mn-ea"/>
              </a:rPr>
              <a:t>が発達</a:t>
            </a:r>
            <a:endParaRPr lang="en-US" altLang="ja-JP" sz="3200" dirty="0">
              <a:latin typeface="+mn-ea"/>
            </a:endParaRPr>
          </a:p>
          <a:p>
            <a:pPr marL="0" indent="-403200">
              <a:lnSpc>
                <a:spcPct val="100000"/>
              </a:lnSpc>
              <a:spcBef>
                <a:spcPts val="600"/>
              </a:spcBef>
              <a:buNone/>
            </a:pPr>
            <a:r>
              <a:rPr lang="ja-JP" altLang="en-US" sz="3200" dirty="0">
                <a:latin typeface="+mn-ea"/>
              </a:rPr>
              <a:t>　　→雨季には水没</a:t>
            </a:r>
            <a:endParaRPr lang="en-US" altLang="ja-JP" sz="3200" dirty="0">
              <a:latin typeface="+mn-ea"/>
            </a:endParaRPr>
          </a:p>
          <a:p>
            <a:pPr marL="0" indent="-403200">
              <a:lnSpc>
                <a:spcPct val="100000"/>
              </a:lnSpc>
              <a:spcBef>
                <a:spcPts val="600"/>
              </a:spcBef>
              <a:buNone/>
            </a:pPr>
            <a:r>
              <a:rPr lang="ja-JP" altLang="en-US" sz="3200" dirty="0">
                <a:latin typeface="+mn-ea"/>
              </a:rPr>
              <a:t>　　　　　　↓</a:t>
            </a:r>
            <a:endParaRPr lang="en-US" altLang="ja-JP" sz="3200" dirty="0">
              <a:latin typeface="+mn-ea"/>
            </a:endParaRPr>
          </a:p>
          <a:p>
            <a:pPr marL="403200" indent="-403200">
              <a:lnSpc>
                <a:spcPct val="100000"/>
              </a:lnSpc>
              <a:spcBef>
                <a:spcPts val="600"/>
              </a:spcBef>
              <a:buNone/>
            </a:pPr>
            <a:r>
              <a:rPr lang="ja-JP" altLang="en-US" sz="3200" dirty="0">
                <a:latin typeface="+mn-ea"/>
              </a:rPr>
              <a:t>　居住や農業には不向き</a:t>
            </a:r>
            <a:endParaRPr lang="en-US" altLang="ja-JP" sz="3200" dirty="0">
              <a:latin typeface="+mn-ea"/>
            </a:endParaRPr>
          </a:p>
          <a:p>
            <a:pPr marL="806400" indent="-403200">
              <a:lnSpc>
                <a:spcPct val="100000"/>
              </a:lnSpc>
              <a:spcBef>
                <a:spcPts val="600"/>
              </a:spcBef>
              <a:buNone/>
            </a:pPr>
            <a:r>
              <a:rPr lang="ja-JP" altLang="en-US" sz="3200" dirty="0">
                <a:latin typeface="+mn-ea"/>
              </a:rPr>
              <a:t>　　　　　↓</a:t>
            </a:r>
            <a:endParaRPr lang="en-US" altLang="ja-JP" sz="3200" dirty="0">
              <a:latin typeface="+mn-ea"/>
            </a:endParaRPr>
          </a:p>
          <a:p>
            <a:pPr marL="403200" indent="-403200">
              <a:lnSpc>
                <a:spcPct val="100000"/>
              </a:lnSpc>
              <a:spcBef>
                <a:spcPts val="600"/>
              </a:spcBef>
              <a:buNone/>
            </a:pPr>
            <a:r>
              <a:rPr lang="ja-JP" altLang="en-US" sz="3200" dirty="0">
                <a:latin typeface="+mn-ea"/>
              </a:rPr>
              <a:t>　運河や用水路の敷設</a:t>
            </a:r>
            <a:endParaRPr lang="en-US" altLang="ja-JP" sz="3200" dirty="0">
              <a:latin typeface="+mn-ea"/>
            </a:endParaRPr>
          </a:p>
          <a:p>
            <a:pPr marL="403200" indent="-403200">
              <a:lnSpc>
                <a:spcPct val="100000"/>
              </a:lnSpc>
              <a:spcBef>
                <a:spcPts val="600"/>
              </a:spcBef>
              <a:buNone/>
            </a:pPr>
            <a:r>
              <a:rPr lang="ja-JP" altLang="en-US" sz="3200" dirty="0">
                <a:latin typeface="+mn-ea"/>
              </a:rPr>
              <a:t>　　　　　　↓</a:t>
            </a:r>
            <a:endParaRPr lang="en-US" altLang="ja-JP" sz="3200" dirty="0">
              <a:latin typeface="+mn-ea"/>
            </a:endParaRPr>
          </a:p>
          <a:p>
            <a:pPr marL="403200" indent="-403200">
              <a:lnSpc>
                <a:spcPct val="100000"/>
              </a:lnSpc>
              <a:spcBef>
                <a:spcPts val="600"/>
              </a:spcBef>
              <a:buNone/>
            </a:pPr>
            <a:r>
              <a:rPr lang="ja-JP" altLang="en-US" sz="3200" dirty="0">
                <a:latin typeface="+mn-ea"/>
              </a:rPr>
              <a:t>　</a:t>
            </a:r>
            <a:r>
              <a:rPr lang="ja-JP" altLang="en-US" sz="3200" b="1" dirty="0">
                <a:latin typeface="+mn-ea"/>
              </a:rPr>
              <a:t>人々が移り住んで、農業・商業が活発に</a:t>
            </a:r>
            <a:endParaRPr lang="en-US" altLang="ja-JP" sz="3200" b="1" dirty="0">
              <a:latin typeface="+mn-ea"/>
            </a:endParaRPr>
          </a:p>
        </p:txBody>
      </p:sp>
      <p:sp>
        <p:nvSpPr>
          <p:cNvPr id="2" name="テキスト ボックス 1">
            <a:extLst>
              <a:ext uri="{FF2B5EF4-FFF2-40B4-BE49-F238E27FC236}">
                <a16:creationId xmlns:a16="http://schemas.microsoft.com/office/drawing/2014/main" id="{4CB09750-36C8-91BC-6CB0-A9FC7B228CA7}"/>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
        <p:nvSpPr>
          <p:cNvPr id="4" name="メモ 6">
            <a:extLst>
              <a:ext uri="{FF2B5EF4-FFF2-40B4-BE49-F238E27FC236}">
                <a16:creationId xmlns:a16="http://schemas.microsoft.com/office/drawing/2014/main" id="{42876AAA-E531-1A49-3055-1A6AF7E943D4}"/>
              </a:ext>
            </a:extLst>
          </p:cNvPr>
          <p:cNvSpPr/>
          <p:nvPr/>
        </p:nvSpPr>
        <p:spPr>
          <a:xfrm>
            <a:off x="3936275" y="2197514"/>
            <a:ext cx="3310572" cy="473211"/>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348645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1000"/>
                                        <p:tgtEl>
                                          <p:spTgt spid="10">
                                            <p:txEl>
                                              <p:pRg st="1" end="1"/>
                                            </p:txEl>
                                          </p:spTgt>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52" presetClass="exit" presetSubtype="0" fill="hold" grpId="0" nodeType="clickEffect">
                                  <p:stCondLst>
                                    <p:cond delay="0"/>
                                  </p:stCondLst>
                                  <p:childTnLst>
                                    <p:animScale>
                                      <p:cBhvr>
                                        <p:cTn id="19" dur="1000" accel="50000">
                                          <p:stCondLst>
                                            <p:cond delay="0"/>
                                          </p:stCondLst>
                                        </p:cTn>
                                        <p:tgtEl>
                                          <p:spTgt spid="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20" dur="1000" accel="50000">
                                          <p:stCondLst>
                                            <p:cond delay="0"/>
                                          </p:stCondLst>
                                        </p:cTn>
                                        <p:tgtEl>
                                          <p:spTgt spid="4"/>
                                        </p:tgtEl>
                                        <p:attrNameLst>
                                          <p:attrName>ppt_x</p:attrName>
                                          <p:attrName>ppt_y</p:attrName>
                                        </p:attrNameLst>
                                      </p:cBhvr>
                                    </p:animMotion>
                                    <p:animEffect transition="out" filter="fade">
                                      <p:cBhvr>
                                        <p:cTn id="21" dur="1000"/>
                                        <p:tgtEl>
                                          <p:spTgt spid="4"/>
                                        </p:tgtEl>
                                      </p:cBhvr>
                                    </p:animEffect>
                                    <p:set>
                                      <p:cBhvr>
                                        <p:cTn id="22" dur="1" fill="hold">
                                          <p:stCondLst>
                                            <p:cond delay="999"/>
                                          </p:stCondLst>
                                        </p:cTn>
                                        <p:tgtEl>
                                          <p:spTgt spid="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xEl>
                                              <p:pRg st="2" end="2"/>
                                            </p:txEl>
                                          </p:spTgt>
                                        </p:tgtEl>
                                        <p:attrNameLst>
                                          <p:attrName>style.visibility</p:attrName>
                                        </p:attrNameLst>
                                      </p:cBhvr>
                                      <p:to>
                                        <p:strVal val="visible"/>
                                      </p:to>
                                    </p:set>
                                    <p:animEffect transition="in" filter="fade">
                                      <p:cBhvr>
                                        <p:cTn id="27" dur="1000"/>
                                        <p:tgtEl>
                                          <p:spTgt spid="10">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xEl>
                                              <p:pRg st="3" end="3"/>
                                            </p:txEl>
                                          </p:spTgt>
                                        </p:tgtEl>
                                        <p:attrNameLst>
                                          <p:attrName>style.visibility</p:attrName>
                                        </p:attrNameLst>
                                      </p:cBhvr>
                                      <p:to>
                                        <p:strVal val="visible"/>
                                      </p:to>
                                    </p:set>
                                    <p:animEffect transition="in" filter="fade">
                                      <p:cBhvr>
                                        <p:cTn id="32" dur="1000"/>
                                        <p:tgtEl>
                                          <p:spTgt spid="10">
                                            <p:txEl>
                                              <p:pRg st="3" end="3"/>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0">
                                            <p:txEl>
                                              <p:pRg st="4" end="4"/>
                                            </p:txEl>
                                          </p:spTgt>
                                        </p:tgtEl>
                                        <p:attrNameLst>
                                          <p:attrName>style.visibility</p:attrName>
                                        </p:attrNameLst>
                                      </p:cBhvr>
                                      <p:to>
                                        <p:strVal val="visible"/>
                                      </p:to>
                                    </p:set>
                                    <p:animEffect transition="in" filter="fade">
                                      <p:cBhvr>
                                        <p:cTn id="35" dur="1000"/>
                                        <p:tgtEl>
                                          <p:spTgt spid="10">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xEl>
                                              <p:pRg st="5" end="5"/>
                                            </p:txEl>
                                          </p:spTgt>
                                        </p:tgtEl>
                                        <p:attrNameLst>
                                          <p:attrName>style.visibility</p:attrName>
                                        </p:attrNameLst>
                                      </p:cBhvr>
                                      <p:to>
                                        <p:strVal val="visible"/>
                                      </p:to>
                                    </p:set>
                                    <p:animEffect transition="in" filter="fade">
                                      <p:cBhvr>
                                        <p:cTn id="40" dur="1000"/>
                                        <p:tgtEl>
                                          <p:spTgt spid="10">
                                            <p:txEl>
                                              <p:pRg st="5" end="5"/>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10">
                                            <p:txEl>
                                              <p:pRg st="6" end="6"/>
                                            </p:txEl>
                                          </p:spTgt>
                                        </p:tgtEl>
                                        <p:attrNameLst>
                                          <p:attrName>style.visibility</p:attrName>
                                        </p:attrNameLst>
                                      </p:cBhvr>
                                      <p:to>
                                        <p:strVal val="visible"/>
                                      </p:to>
                                    </p:set>
                                    <p:animEffect transition="in" filter="fade">
                                      <p:cBhvr>
                                        <p:cTn id="43" dur="1000"/>
                                        <p:tgtEl>
                                          <p:spTgt spid="10">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0">
                                            <p:txEl>
                                              <p:pRg st="7" end="7"/>
                                            </p:txEl>
                                          </p:spTgt>
                                        </p:tgtEl>
                                        <p:attrNameLst>
                                          <p:attrName>style.visibility</p:attrName>
                                        </p:attrNameLst>
                                      </p:cBhvr>
                                      <p:to>
                                        <p:strVal val="visible"/>
                                      </p:to>
                                    </p:set>
                                    <p:animEffect transition="in" filter="fade">
                                      <p:cBhvr>
                                        <p:cTn id="48" dur="1000"/>
                                        <p:tgtEl>
                                          <p:spTgt spid="10">
                                            <p:txEl>
                                              <p:pRg st="7" end="7"/>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10">
                                            <p:txEl>
                                              <p:pRg st="8" end="8"/>
                                            </p:txEl>
                                          </p:spTgt>
                                        </p:tgtEl>
                                        <p:attrNameLst>
                                          <p:attrName>style.visibility</p:attrName>
                                        </p:attrNameLst>
                                      </p:cBhvr>
                                      <p:to>
                                        <p:strVal val="visible"/>
                                      </p:to>
                                    </p:set>
                                    <p:animEffect transition="in" filter="fade">
                                      <p:cBhvr>
                                        <p:cTn id="51" dur="1000"/>
                                        <p:tgtEl>
                                          <p:spTgt spid="1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216310" y="0"/>
            <a:ext cx="6451908" cy="1374735"/>
          </a:xfrm>
          <a:prstGeom prst="rect">
            <a:avLst/>
          </a:prstGeom>
          <a:noFill/>
        </p:spPr>
        <p:txBody>
          <a:bodyPr wrap="square" rtlCol="0">
            <a:spAutoFit/>
          </a:bodyPr>
          <a:lstStyle/>
          <a:p>
            <a:pPr>
              <a:lnSpc>
                <a:spcPts val="5000"/>
              </a:lnSpc>
            </a:pPr>
            <a:r>
              <a:rPr lang="ja-JP" altLang="en-US" sz="4000" b="1" dirty="0">
                <a:solidFill>
                  <a:schemeClr val="bg1"/>
                </a:solidFill>
                <a:latin typeface="+mn-ea"/>
              </a:rPr>
              <a:t>モンスーンを利用した</a:t>
            </a:r>
            <a:endParaRPr lang="en-US" altLang="ja-JP" sz="4000" b="1" dirty="0">
              <a:solidFill>
                <a:schemeClr val="bg1"/>
              </a:solidFill>
              <a:latin typeface="+mn-ea"/>
            </a:endParaRPr>
          </a:p>
          <a:p>
            <a:pPr>
              <a:lnSpc>
                <a:spcPts val="5000"/>
              </a:lnSpc>
            </a:pPr>
            <a:r>
              <a:rPr lang="ja-JP" altLang="en-US" sz="4000" b="1" dirty="0">
                <a:solidFill>
                  <a:schemeClr val="bg1"/>
                </a:solidFill>
                <a:latin typeface="+mn-ea"/>
              </a:rPr>
              <a:t>交易の歴史 １</a:t>
            </a:r>
            <a:endParaRPr lang="ja-JP" altLang="ja-JP" sz="4000" b="1" dirty="0">
              <a:solidFill>
                <a:schemeClr val="bg1"/>
              </a:solidFill>
              <a:latin typeface="+mn-ea"/>
            </a:endParaRPr>
          </a:p>
        </p:txBody>
      </p:sp>
      <p:sp>
        <p:nvSpPr>
          <p:cNvPr id="4"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710145" y="1663503"/>
            <a:ext cx="8068382" cy="4961581"/>
          </a:xfrm>
        </p:spPr>
        <p:txBody>
          <a:bodyPr lIns="0" tIns="0" rIns="0" bIns="0">
            <a:noAutofit/>
          </a:bodyPr>
          <a:lstStyle/>
          <a:p>
            <a:pPr marL="403200" indent="-403200">
              <a:lnSpc>
                <a:spcPct val="100000"/>
              </a:lnSpc>
              <a:spcBef>
                <a:spcPts val="600"/>
              </a:spcBef>
              <a:buNone/>
            </a:pPr>
            <a:r>
              <a:rPr lang="ja-JP" altLang="en-US" sz="3200" dirty="0">
                <a:latin typeface="+mn-ea"/>
              </a:rPr>
              <a:t>●季節風を活用した海上交易</a:t>
            </a:r>
            <a:endParaRPr lang="en-US" altLang="ja-JP" sz="3200" dirty="0">
              <a:latin typeface="+mn-ea"/>
            </a:endParaRPr>
          </a:p>
          <a:p>
            <a:pPr marL="806400" indent="-403200">
              <a:lnSpc>
                <a:spcPct val="100000"/>
              </a:lnSpc>
              <a:spcBef>
                <a:spcPts val="600"/>
              </a:spcBef>
              <a:buNone/>
            </a:pPr>
            <a:r>
              <a:rPr lang="en-US" altLang="ja-JP" sz="3200" dirty="0">
                <a:latin typeface="+mn-ea"/>
              </a:rPr>
              <a:t>…</a:t>
            </a:r>
            <a:r>
              <a:rPr lang="ja-JP" altLang="en-US" sz="3200" dirty="0">
                <a:latin typeface="+mn-ea"/>
              </a:rPr>
              <a:t>古代から</a:t>
            </a:r>
            <a:r>
              <a:rPr lang="ja-JP" altLang="en-US" sz="3200" b="1" dirty="0">
                <a:latin typeface="+mn-ea"/>
              </a:rPr>
              <a:t>海上交易</a:t>
            </a:r>
            <a:r>
              <a:rPr lang="ja-JP" altLang="en-US" sz="3200" dirty="0">
                <a:latin typeface="+mn-ea"/>
              </a:rPr>
              <a:t>が行われた</a:t>
            </a:r>
            <a:br>
              <a:rPr lang="en-US" altLang="ja-JP" sz="3200" dirty="0">
                <a:latin typeface="+mn-ea"/>
              </a:rPr>
            </a:br>
            <a:r>
              <a:rPr lang="ja-JP" altLang="en-US" sz="3200" dirty="0">
                <a:latin typeface="+mn-ea"/>
              </a:rPr>
              <a:t>特に島嶼部は海上交通の拠点</a:t>
            </a:r>
            <a:endParaRPr lang="en-US" altLang="ja-JP" sz="3200" dirty="0">
              <a:latin typeface="+mn-ea"/>
            </a:endParaRPr>
          </a:p>
          <a:p>
            <a:pPr marL="806400" indent="-403200">
              <a:lnSpc>
                <a:spcPct val="100000"/>
              </a:lnSpc>
              <a:spcBef>
                <a:spcPts val="600"/>
              </a:spcBef>
              <a:buNone/>
            </a:pPr>
            <a:r>
              <a:rPr lang="ja-JP" altLang="en-US" sz="3200" dirty="0">
                <a:latin typeface="+mn-ea"/>
              </a:rPr>
              <a:t>　→ムスリム商人、中国人、インド人が　　　</a:t>
            </a:r>
            <a:endParaRPr lang="en-US" altLang="ja-JP" sz="3200" dirty="0">
              <a:latin typeface="+mn-ea"/>
            </a:endParaRPr>
          </a:p>
          <a:p>
            <a:pPr marL="806400" indent="-403200">
              <a:lnSpc>
                <a:spcPct val="100000"/>
              </a:lnSpc>
              <a:spcBef>
                <a:spcPts val="600"/>
              </a:spcBef>
              <a:buNone/>
            </a:pPr>
            <a:r>
              <a:rPr lang="ja-JP" altLang="en-US" sz="3200" dirty="0">
                <a:latin typeface="+mn-ea"/>
              </a:rPr>
              <a:t>　　渡来</a:t>
            </a:r>
            <a:endParaRPr lang="en-US" altLang="ja-JP" sz="3200" dirty="0">
              <a:latin typeface="+mn-ea"/>
            </a:endParaRPr>
          </a:p>
          <a:p>
            <a:pPr marL="806400" indent="-403200">
              <a:lnSpc>
                <a:spcPct val="100000"/>
              </a:lnSpc>
              <a:spcBef>
                <a:spcPts val="600"/>
              </a:spcBef>
              <a:buNone/>
            </a:pPr>
            <a:r>
              <a:rPr lang="ja-JP" altLang="en-US" sz="3200" dirty="0">
                <a:latin typeface="+mn-ea"/>
              </a:rPr>
              <a:t>　</a:t>
            </a:r>
            <a:r>
              <a:rPr lang="en-US" altLang="ja-JP" sz="3200" dirty="0">
                <a:latin typeface="+mn-ea"/>
              </a:rPr>
              <a:t>…</a:t>
            </a:r>
            <a:r>
              <a:rPr lang="ja-JP" altLang="en-US" sz="3200" b="1" dirty="0">
                <a:latin typeface="+mn-ea"/>
              </a:rPr>
              <a:t>宗教や言語など、さまざまな文化が　</a:t>
            </a:r>
            <a:endParaRPr lang="en-US" altLang="ja-JP" sz="3200" b="1" dirty="0">
              <a:latin typeface="+mn-ea"/>
            </a:endParaRPr>
          </a:p>
          <a:p>
            <a:pPr marL="806400" indent="-403200">
              <a:lnSpc>
                <a:spcPct val="100000"/>
              </a:lnSpc>
              <a:spcBef>
                <a:spcPts val="600"/>
              </a:spcBef>
              <a:buNone/>
            </a:pPr>
            <a:r>
              <a:rPr lang="ja-JP" altLang="en-US" sz="3200" b="1" dirty="0">
                <a:latin typeface="+mn-ea"/>
              </a:rPr>
              <a:t>　　流入</a:t>
            </a:r>
          </a:p>
        </p:txBody>
      </p:sp>
      <p:sp>
        <p:nvSpPr>
          <p:cNvPr id="9" name="動作設定ボタン: 戻る/前へ 8">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2" name="動作設定ボタン: 進む/次へ 11">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AC11A001-80B1-7FC4-33C8-14BD096D9C0C}"/>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743244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1000"/>
                                        <p:tgtEl>
                                          <p:spTgt spid="4">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fade">
                                      <p:cBhvr>
                                        <p:cTn id="25" dur="1000"/>
                                        <p:tgtEl>
                                          <p:spTgt spid="4">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fade">
                                      <p:cBhvr>
                                        <p:cTn id="28" dur="1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9" name="動作設定ボタン: 進む/次へ 8">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0"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464612" y="6036273"/>
            <a:ext cx="8214775" cy="353680"/>
          </a:xfrm>
        </p:spPr>
        <p:txBody>
          <a:bodyPr lIns="0" tIns="0" rIns="0" bIns="0" anchor="b">
            <a:noAutofit/>
          </a:bodyPr>
          <a:lstStyle/>
          <a:p>
            <a:pPr marL="403200" indent="-403200" algn="ctr">
              <a:lnSpc>
                <a:spcPct val="100000"/>
              </a:lnSpc>
              <a:spcBef>
                <a:spcPts val="600"/>
              </a:spcBef>
              <a:buNone/>
            </a:pPr>
            <a:r>
              <a:rPr lang="en-US" altLang="ja-JP" sz="2000" dirty="0">
                <a:latin typeface="+mn-ea"/>
              </a:rPr>
              <a:t>p.77 </a:t>
            </a:r>
            <a:r>
              <a:rPr lang="ja-JP" altLang="en-US" sz="2000" dirty="0">
                <a:latin typeface="+mn-ea"/>
              </a:rPr>
              <a:t>図</a:t>
            </a:r>
            <a:r>
              <a:rPr lang="en-US" altLang="ja-JP" sz="2000" dirty="0">
                <a:latin typeface="+mn-ea"/>
              </a:rPr>
              <a:t>6 </a:t>
            </a:r>
            <a:r>
              <a:rPr lang="ja-JP" altLang="en-US" sz="2000" dirty="0">
                <a:latin typeface="+mn-ea"/>
              </a:rPr>
              <a:t>東南アジアの交易と宗教の伝播</a:t>
            </a:r>
          </a:p>
        </p:txBody>
      </p:sp>
      <p:sp>
        <p:nvSpPr>
          <p:cNvPr id="6" name="テキスト ボックス 5">
            <a:extLst>
              <a:ext uri="{FF2B5EF4-FFF2-40B4-BE49-F238E27FC236}">
                <a16:creationId xmlns:a16="http://schemas.microsoft.com/office/drawing/2014/main" id="{26883F6D-7C68-471C-AAFD-29A6646BA94F}"/>
              </a:ext>
            </a:extLst>
          </p:cNvPr>
          <p:cNvSpPr txBox="1"/>
          <p:nvPr/>
        </p:nvSpPr>
        <p:spPr>
          <a:xfrm>
            <a:off x="191617" y="29496"/>
            <a:ext cx="7537651" cy="704039"/>
          </a:xfrm>
          <a:prstGeom prst="rect">
            <a:avLst/>
          </a:prstGeom>
          <a:noFill/>
        </p:spPr>
        <p:txBody>
          <a:bodyPr wrap="square" rtlCol="0">
            <a:spAutoFit/>
          </a:bodyPr>
          <a:lstStyle/>
          <a:p>
            <a:pPr>
              <a:lnSpc>
                <a:spcPts val="5000"/>
              </a:lnSpc>
            </a:pPr>
            <a:r>
              <a:rPr lang="ja-JP" altLang="en-US" sz="3300" b="1" spc="-60" dirty="0">
                <a:solidFill>
                  <a:schemeClr val="bg1"/>
                </a:solidFill>
              </a:rPr>
              <a:t>モンスーンを利用した交易の歴史 ２</a:t>
            </a:r>
            <a:endParaRPr lang="ja-JP" altLang="ja-JP" sz="3300" b="1" spc="-60" dirty="0">
              <a:solidFill>
                <a:schemeClr val="bg1"/>
              </a:solidFill>
            </a:endParaRPr>
          </a:p>
        </p:txBody>
      </p:sp>
      <p:pic>
        <p:nvPicPr>
          <p:cNvPr id="3" name="図 2">
            <a:extLst>
              <a:ext uri="{FF2B5EF4-FFF2-40B4-BE49-F238E27FC236}">
                <a16:creationId xmlns:a16="http://schemas.microsoft.com/office/drawing/2014/main" id="{DD1EB5D0-322C-4D7B-BD29-46B9240F634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64612" y="971172"/>
            <a:ext cx="8214775" cy="5062594"/>
          </a:xfrm>
          <a:prstGeom prst="rect">
            <a:avLst/>
          </a:prstGeom>
        </p:spPr>
      </p:pic>
      <p:sp>
        <p:nvSpPr>
          <p:cNvPr id="2" name="テキスト ボックス 1">
            <a:extLst>
              <a:ext uri="{FF2B5EF4-FFF2-40B4-BE49-F238E27FC236}">
                <a16:creationId xmlns:a16="http://schemas.microsoft.com/office/drawing/2014/main" id="{019D6BCB-EC0E-E029-EAF7-848FADECB9F8}"/>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441568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1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theme/theme1.xml><?xml version="1.0" encoding="utf-8"?>
<a:theme xmlns:a="http://schemas.openxmlformats.org/drawingml/2006/main" name="HDOfficeLightV0">
  <a:themeElements>
    <a:clrScheme name="黄色がかったオレンジ">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5.xml><?xml version="1.0" encoding="utf-8"?>
<a:theme xmlns:a="http://schemas.openxmlformats.org/drawingml/2006/main" name="3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33E9AC2B65C294ABCCC11D779D0FAA0" ma:contentTypeVersion="20" ma:contentTypeDescription="新しいドキュメントを作成します。" ma:contentTypeScope="" ma:versionID="a0bf965e5359675b9499ad24f241c1c5">
  <xsd:schema xmlns:xsd="http://www.w3.org/2001/XMLSchema" xmlns:xs="http://www.w3.org/2001/XMLSchema" xmlns:p="http://schemas.microsoft.com/office/2006/metadata/properties" xmlns:ns2="18eb18e9-3b9d-44fe-af43-41e7933df07a" xmlns:ns3="e3c5cd09-d5d2-4a49-81e9-ed93aacddae4" targetNamespace="http://schemas.microsoft.com/office/2006/metadata/properties" ma:root="true" ma:fieldsID="94cd11e84a78d7f577da61cc0ac152c4" ns2:_="" ns3:_="">
    <xsd:import namespace="18eb18e9-3b9d-44fe-af43-41e7933df07a"/>
    <xsd:import namespace="e3c5cd09-d5d2-4a49-81e9-ed93aacddae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3:search_languag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eb18e9-3b9d-44fe-af43-41e7933df0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a5a7c612-5922-4a77-8e31-25f580869e4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3c5cd09-d5d2-4a49-81e9-ed93aacddae4" elementFormDefault="qualified">
    <xsd:import namespace="http://schemas.microsoft.com/office/2006/documentManagement/types"/>
    <xsd:import namespace="http://schemas.microsoft.com/office/infopath/2007/PartnerControls"/>
    <xsd:element name="SharedWithUsers" ma:index="1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2ae0d295-044c-4b37-afa2-88077731fee5}" ma:internalName="TaxCatchAll" ma:showField="CatchAllData" ma:web="e3c5cd09-d5d2-4a49-81e9-ed93aacddae4">
      <xsd:complexType>
        <xsd:complexContent>
          <xsd:extension base="dms:MultiChoiceLookup">
            <xsd:sequence>
              <xsd:element name="Value" type="dms:Lookup" maxOccurs="unbounded" minOccurs="0" nillable="true"/>
            </xsd:sequence>
          </xsd:extension>
        </xsd:complexContent>
      </xsd:complexType>
    </xsd:element>
    <xsd:element name="search_language" ma:index="26" nillable="true" ma:displayName="search_language" ma:default="ja" ma:internalName="search_languag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e3c5cd09-d5d2-4a49-81e9-ed93aacddae4">
      <UserInfo>
        <DisplayName/>
        <AccountId xsi:nil="true"/>
        <AccountType/>
      </UserInfo>
    </SharedWithUsers>
    <lcf76f155ced4ddcb4097134ff3c332f xmlns="18eb18e9-3b9d-44fe-af43-41e7933df07a">
      <Terms xmlns="http://schemas.microsoft.com/office/infopath/2007/PartnerControls"/>
    </lcf76f155ced4ddcb4097134ff3c332f>
    <TaxCatchAll xmlns="e3c5cd09-d5d2-4a49-81e9-ed93aacddae4" xsi:nil="true"/>
    <search_language xmlns="e3c5cd09-d5d2-4a49-81e9-ed93aacddae4">ja</search_language>
  </documentManagement>
</p:properties>
</file>

<file path=customXml/itemProps1.xml><?xml version="1.0" encoding="utf-8"?>
<ds:datastoreItem xmlns:ds="http://schemas.openxmlformats.org/officeDocument/2006/customXml" ds:itemID="{ADFD69F9-6F6D-4365-AD46-C660888B8990}"/>
</file>

<file path=customXml/itemProps2.xml><?xml version="1.0" encoding="utf-8"?>
<ds:datastoreItem xmlns:ds="http://schemas.openxmlformats.org/officeDocument/2006/customXml" ds:itemID="{1A387638-B213-4AC7-9C7A-4C3F4EB10CCE}">
  <ds:schemaRefs>
    <ds:schemaRef ds:uri="http://schemas.microsoft.com/sharepoint/v3/contenttype/forms"/>
  </ds:schemaRefs>
</ds:datastoreItem>
</file>

<file path=customXml/itemProps3.xml><?xml version="1.0" encoding="utf-8"?>
<ds:datastoreItem xmlns:ds="http://schemas.openxmlformats.org/officeDocument/2006/customXml" ds:itemID="{9E917AD5-2EC2-4A96-AED6-28B59BF245F4}">
  <ds:schemaRefs>
    <ds:schemaRef ds:uri="http://schemas.microsoft.com/office/2006/metadata/properties"/>
    <ds:schemaRef ds:uri="http://schemas.microsoft.com/office/infopath/2007/PartnerControls"/>
    <ds:schemaRef ds:uri="e3c5cd09-d5d2-4a49-81e9-ed93aacddae4"/>
    <ds:schemaRef ds:uri="18eb18e9-3b9d-44fe-af43-41e7933df07a"/>
  </ds:schemaRefs>
</ds:datastoreItem>
</file>

<file path=docProps/app.xml><?xml version="1.0" encoding="utf-8"?>
<Properties xmlns="http://schemas.openxmlformats.org/officeDocument/2006/extended-properties" xmlns:vt="http://schemas.openxmlformats.org/officeDocument/2006/docPropsVTypes">
  <Template/>
  <TotalTime>0</TotalTime>
  <Words>984</Words>
  <Application>Microsoft Office PowerPoint</Application>
  <PresentationFormat>画面に合わせる (4:3)</PresentationFormat>
  <Paragraphs>113</Paragraphs>
  <Slides>15</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5</vt:i4>
      </vt:variant>
      <vt:variant>
        <vt:lpstr>スライド タイトル</vt:lpstr>
      </vt:variant>
      <vt:variant>
        <vt:i4>15</vt:i4>
      </vt:variant>
    </vt:vector>
  </HeadingPairs>
  <TitlesOfParts>
    <vt:vector size="29" baseType="lpstr">
      <vt:lpstr>メイリオ</vt:lpstr>
      <vt:lpstr>メイリオ</vt:lpstr>
      <vt:lpstr>游ゴシック</vt:lpstr>
      <vt:lpstr>游ゴシック Light</vt:lpstr>
      <vt:lpstr>Arial</vt:lpstr>
      <vt:lpstr>Calibri</vt:lpstr>
      <vt:lpstr>Calibri Light</vt:lpstr>
      <vt:lpstr>Wingdings</vt:lpstr>
      <vt:lpstr>Wingdings 2</vt:lpstr>
      <vt:lpstr>HDOfficeLightV0</vt:lpstr>
      <vt:lpstr>1_Office テーマ</vt:lpstr>
      <vt:lpstr>2_Office テーマ</vt:lpstr>
      <vt:lpstr>1_HDOfficeLightV0</vt:lpstr>
      <vt:lpstr>3_Office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東南アジアの大陸部の気候の特徴と季節風の関係を確認しよう。</vt:lpstr>
      <vt:lpstr>東南アジアの国々が多民族国家となった背景を自然環境と歴史の両面から説明しよう。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2025-03-13T02:40:10Z</dcterms:created>
  <dcterms:modified xsi:type="dcterms:W3CDTF">2025-04-10T08:57:48Z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90683600</vt:r8>
  </property>
  <property fmtid="{D5CDD505-2E9C-101B-9397-08002B2CF9AE}" pid="3" name="MediaServiceImageTags">
    <vt:lpwstr/>
  </property>
  <property fmtid="{D5CDD505-2E9C-101B-9397-08002B2CF9AE}" pid="4" name="xd_ProgID">
    <vt:lpwstr/>
  </property>
  <property fmtid="{D5CDD505-2E9C-101B-9397-08002B2CF9AE}" pid="5" name="ContentTypeId">
    <vt:lpwstr>0x010100D33E9AC2B65C294ABCCC11D779D0FAA0</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xd_Signature">
    <vt:bool>false</vt:bool>
  </property>
</Properties>
</file>