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handoutMasterIdLst>
    <p:handoutMasterId r:id="rId25"/>
  </p:handoutMasterIdLst>
  <p:sldIdLst>
    <p:sldId id="256" r:id="rId5"/>
    <p:sldId id="296" r:id="rId6"/>
    <p:sldId id="288" r:id="rId7"/>
    <p:sldId id="260" r:id="rId8"/>
    <p:sldId id="271" r:id="rId9"/>
    <p:sldId id="282" r:id="rId10"/>
    <p:sldId id="302" r:id="rId11"/>
    <p:sldId id="278" r:id="rId12"/>
    <p:sldId id="292" r:id="rId13"/>
    <p:sldId id="299" r:id="rId14"/>
    <p:sldId id="300" r:id="rId15"/>
    <p:sldId id="301" r:id="rId16"/>
    <p:sldId id="293" r:id="rId17"/>
    <p:sldId id="274" r:id="rId18"/>
    <p:sldId id="275" r:id="rId19"/>
    <p:sldId id="298" r:id="rId20"/>
    <p:sldId id="303" r:id="rId21"/>
    <p:sldId id="297" r:id="rId22"/>
    <p:sldId id="267" r:id="rId23"/>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HG教科書体" panose="02020609000000000000" pitchFamily="17"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HG教科書体" panose="02020609000000000000" pitchFamily="17"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HG教科書体" panose="02020609000000000000" pitchFamily="17"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HG教科書体" panose="02020609000000000000" pitchFamily="17"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HG教科書体" panose="02020609000000000000" pitchFamily="17" charset="-128"/>
        <a:cs typeface="+mn-cs"/>
      </a:defRPr>
    </a:lvl5pPr>
    <a:lvl6pPr marL="2286000" algn="l" defTabSz="914400" rtl="0" eaLnBrk="1" latinLnBrk="0" hangingPunct="1">
      <a:defRPr kumimoji="1" kern="1200">
        <a:solidFill>
          <a:schemeClr val="tx1"/>
        </a:solidFill>
        <a:latin typeface="Arial" panose="020B0604020202020204" pitchFamily="34" charset="0"/>
        <a:ea typeface="HG教科書体" panose="02020609000000000000" pitchFamily="17" charset="-128"/>
        <a:cs typeface="+mn-cs"/>
      </a:defRPr>
    </a:lvl6pPr>
    <a:lvl7pPr marL="2743200" algn="l" defTabSz="914400" rtl="0" eaLnBrk="1" latinLnBrk="0" hangingPunct="1">
      <a:defRPr kumimoji="1" kern="1200">
        <a:solidFill>
          <a:schemeClr val="tx1"/>
        </a:solidFill>
        <a:latin typeface="Arial" panose="020B0604020202020204" pitchFamily="34" charset="0"/>
        <a:ea typeface="HG教科書体" panose="02020609000000000000" pitchFamily="17" charset="-128"/>
        <a:cs typeface="+mn-cs"/>
      </a:defRPr>
    </a:lvl7pPr>
    <a:lvl8pPr marL="3200400" algn="l" defTabSz="914400" rtl="0" eaLnBrk="1" latinLnBrk="0" hangingPunct="1">
      <a:defRPr kumimoji="1" kern="1200">
        <a:solidFill>
          <a:schemeClr val="tx1"/>
        </a:solidFill>
        <a:latin typeface="Arial" panose="020B0604020202020204" pitchFamily="34" charset="0"/>
        <a:ea typeface="HG教科書体" panose="02020609000000000000" pitchFamily="17" charset="-128"/>
        <a:cs typeface="+mn-cs"/>
      </a:defRPr>
    </a:lvl8pPr>
    <a:lvl9pPr marL="3657600" algn="l" defTabSz="914400" rtl="0" eaLnBrk="1" latinLnBrk="0" hangingPunct="1">
      <a:defRPr kumimoji="1" kern="1200">
        <a:solidFill>
          <a:schemeClr val="tx1"/>
        </a:solidFill>
        <a:latin typeface="Arial" panose="020B0604020202020204" pitchFamily="34" charset="0"/>
        <a:ea typeface="HG教科書体" panose="02020609000000000000" pitchFamily="17"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55" autoAdjust="0"/>
    <p:restoredTop sz="94660"/>
  </p:normalViewPr>
  <p:slideViewPr>
    <p:cSldViewPr showGuides="1">
      <p:cViewPr varScale="1">
        <p:scale>
          <a:sx n="81" d="100"/>
          <a:sy n="81" d="100"/>
        </p:scale>
        <p:origin x="1037"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E5138430-F945-F4CC-D320-9DE8E1321959}"/>
              </a:ext>
            </a:extLst>
          </p:cNvPr>
          <p:cNvSpPr>
            <a:spLocks noGrp="1" noChangeArrowheads="1"/>
          </p:cNvSpPr>
          <p:nvPr>
            <p:ph type="hdr" sz="quarter"/>
          </p:nvPr>
        </p:nvSpPr>
        <p:spPr bwMode="auto">
          <a:xfrm>
            <a:off x="0" y="0"/>
            <a:ext cx="2951163" cy="496888"/>
          </a:xfrm>
          <a:prstGeom prst="rect">
            <a:avLst/>
          </a:prstGeom>
          <a:noFill/>
          <a:ln>
            <a:noFill/>
          </a:ln>
          <a:effectLst/>
        </p:spPr>
        <p:txBody>
          <a:bodyPr vert="horz" wrap="square" lIns="92221" tIns="46111" rIns="92221" bIns="46111" numCol="1" anchor="t" anchorCtr="0" compatLnSpc="1">
            <a:prstTxWarp prst="textNoShape">
              <a:avLst/>
            </a:prstTxWarp>
          </a:bodyPr>
          <a:lstStyle>
            <a:lvl1pPr defTabSz="922649" eaLnBrk="1" hangingPunct="1">
              <a:defRPr sz="1200">
                <a:latin typeface="Arial" charset="0"/>
                <a:ea typeface="ＭＳ Ｐゴシック" pitchFamily="50" charset="-128"/>
              </a:defRPr>
            </a:lvl1pPr>
          </a:lstStyle>
          <a:p>
            <a:pPr>
              <a:defRPr/>
            </a:pPr>
            <a:endParaRPr lang="en-US" altLang="ja-JP"/>
          </a:p>
        </p:txBody>
      </p:sp>
      <p:sp>
        <p:nvSpPr>
          <p:cNvPr id="64515" name="Rectangle 3">
            <a:extLst>
              <a:ext uri="{FF2B5EF4-FFF2-40B4-BE49-F238E27FC236}">
                <a16:creationId xmlns:a16="http://schemas.microsoft.com/office/drawing/2014/main" id="{77D41B51-BA92-5CF2-F0A9-2FFEF9296C75}"/>
              </a:ext>
            </a:extLst>
          </p:cNvPr>
          <p:cNvSpPr>
            <a:spLocks noGrp="1" noChangeArrowheads="1"/>
          </p:cNvSpPr>
          <p:nvPr>
            <p:ph type="dt" sz="quarter" idx="1"/>
          </p:nvPr>
        </p:nvSpPr>
        <p:spPr bwMode="auto">
          <a:xfrm>
            <a:off x="3856038" y="0"/>
            <a:ext cx="2949575" cy="496888"/>
          </a:xfrm>
          <a:prstGeom prst="rect">
            <a:avLst/>
          </a:prstGeom>
          <a:noFill/>
          <a:ln>
            <a:noFill/>
          </a:ln>
          <a:effectLst/>
        </p:spPr>
        <p:txBody>
          <a:bodyPr vert="horz" wrap="square" lIns="92221" tIns="46111" rIns="92221" bIns="46111" numCol="1" anchor="t" anchorCtr="0" compatLnSpc="1">
            <a:prstTxWarp prst="textNoShape">
              <a:avLst/>
            </a:prstTxWarp>
          </a:bodyPr>
          <a:lstStyle>
            <a:lvl1pPr algn="r" defTabSz="922649" eaLnBrk="1" hangingPunct="1">
              <a:defRPr sz="1200">
                <a:latin typeface="Arial" charset="0"/>
                <a:ea typeface="ＭＳ Ｐゴシック" pitchFamily="50" charset="-128"/>
              </a:defRPr>
            </a:lvl1pPr>
          </a:lstStyle>
          <a:p>
            <a:pPr>
              <a:defRPr/>
            </a:pPr>
            <a:endParaRPr lang="en-US" altLang="ja-JP"/>
          </a:p>
        </p:txBody>
      </p:sp>
      <p:sp>
        <p:nvSpPr>
          <p:cNvPr id="64516" name="Rectangle 4">
            <a:extLst>
              <a:ext uri="{FF2B5EF4-FFF2-40B4-BE49-F238E27FC236}">
                <a16:creationId xmlns:a16="http://schemas.microsoft.com/office/drawing/2014/main" id="{19668F0F-8A04-56EC-B00E-8CF1AAAA3BAF}"/>
              </a:ext>
            </a:extLst>
          </p:cNvPr>
          <p:cNvSpPr>
            <a:spLocks noGrp="1" noChangeArrowheads="1"/>
          </p:cNvSpPr>
          <p:nvPr>
            <p:ph type="ftr" sz="quarter" idx="2"/>
          </p:nvPr>
        </p:nvSpPr>
        <p:spPr bwMode="auto">
          <a:xfrm>
            <a:off x="0" y="9440863"/>
            <a:ext cx="2951163" cy="496887"/>
          </a:xfrm>
          <a:prstGeom prst="rect">
            <a:avLst/>
          </a:prstGeom>
          <a:noFill/>
          <a:ln>
            <a:noFill/>
          </a:ln>
          <a:effectLst/>
        </p:spPr>
        <p:txBody>
          <a:bodyPr vert="horz" wrap="square" lIns="92221" tIns="46111" rIns="92221" bIns="46111" numCol="1" anchor="b" anchorCtr="0" compatLnSpc="1">
            <a:prstTxWarp prst="textNoShape">
              <a:avLst/>
            </a:prstTxWarp>
          </a:bodyPr>
          <a:lstStyle>
            <a:lvl1pPr defTabSz="922649" eaLnBrk="1" hangingPunct="1">
              <a:defRPr sz="1200">
                <a:latin typeface="Arial" charset="0"/>
                <a:ea typeface="ＭＳ Ｐゴシック" pitchFamily="50" charset="-128"/>
              </a:defRPr>
            </a:lvl1pPr>
          </a:lstStyle>
          <a:p>
            <a:pPr>
              <a:defRPr/>
            </a:pPr>
            <a:endParaRPr lang="en-US" altLang="ja-JP"/>
          </a:p>
        </p:txBody>
      </p:sp>
      <p:sp>
        <p:nvSpPr>
          <p:cNvPr id="64517" name="Rectangle 5">
            <a:extLst>
              <a:ext uri="{FF2B5EF4-FFF2-40B4-BE49-F238E27FC236}">
                <a16:creationId xmlns:a16="http://schemas.microsoft.com/office/drawing/2014/main" id="{31DD40E0-B679-7CE7-3243-C8EF7261B00B}"/>
              </a:ext>
            </a:extLst>
          </p:cNvPr>
          <p:cNvSpPr>
            <a:spLocks noGrp="1" noChangeArrowheads="1"/>
          </p:cNvSpPr>
          <p:nvPr>
            <p:ph type="sldNum" sz="quarter" idx="3"/>
          </p:nvPr>
        </p:nvSpPr>
        <p:spPr bwMode="auto">
          <a:xfrm>
            <a:off x="3856038" y="9440863"/>
            <a:ext cx="2949575" cy="496887"/>
          </a:xfrm>
          <a:prstGeom prst="rect">
            <a:avLst/>
          </a:prstGeom>
          <a:noFill/>
          <a:ln>
            <a:noFill/>
          </a:ln>
          <a:effectLst/>
        </p:spPr>
        <p:txBody>
          <a:bodyPr vert="horz" wrap="square" lIns="92221" tIns="46111" rIns="92221" bIns="46111" numCol="1" anchor="b" anchorCtr="0" compatLnSpc="1">
            <a:prstTxWarp prst="textNoShape">
              <a:avLst/>
            </a:prstTxWarp>
          </a:bodyPr>
          <a:lstStyle>
            <a:lvl1pPr algn="r" defTabSz="922338" eaLnBrk="1" hangingPunct="1">
              <a:defRPr sz="1200" smtClean="0">
                <a:ea typeface="ＭＳ Ｐゴシック" panose="020B0600070205080204" pitchFamily="50" charset="-128"/>
              </a:defRPr>
            </a:lvl1pPr>
          </a:lstStyle>
          <a:p>
            <a:pPr>
              <a:defRPr/>
            </a:pPr>
            <a:fld id="{16B9800E-DA6C-4996-88A1-393D3DBDDF0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D861255D-BBC6-2707-397B-C995277D6EB3}"/>
              </a:ext>
            </a:extLst>
          </p:cNvPr>
          <p:cNvSpPr>
            <a:spLocks noGrp="1" noChangeArrowheads="1"/>
          </p:cNvSpPr>
          <p:nvPr>
            <p:ph type="hdr" sz="quarter"/>
          </p:nvPr>
        </p:nvSpPr>
        <p:spPr bwMode="auto">
          <a:xfrm>
            <a:off x="0" y="0"/>
            <a:ext cx="2951163" cy="496888"/>
          </a:xfrm>
          <a:prstGeom prst="rect">
            <a:avLst/>
          </a:prstGeom>
          <a:noFill/>
          <a:ln>
            <a:noFill/>
          </a:ln>
          <a:effectLst/>
        </p:spPr>
        <p:txBody>
          <a:bodyPr vert="horz" wrap="square" lIns="78154" tIns="39077" rIns="78154" bIns="39077" numCol="1" anchor="t" anchorCtr="0" compatLnSpc="1">
            <a:prstTxWarp prst="textNoShape">
              <a:avLst/>
            </a:prstTxWarp>
          </a:bodyPr>
          <a:lstStyle>
            <a:lvl1pPr eaLnBrk="1" hangingPunct="1">
              <a:defRPr sz="1000">
                <a:latin typeface="Arial" charset="0"/>
                <a:ea typeface="ＭＳ Ｐゴシック" pitchFamily="50" charset="-128"/>
              </a:defRPr>
            </a:lvl1pPr>
          </a:lstStyle>
          <a:p>
            <a:pPr>
              <a:defRPr/>
            </a:pPr>
            <a:endParaRPr lang="en-US" altLang="ja-JP"/>
          </a:p>
        </p:txBody>
      </p:sp>
      <p:sp>
        <p:nvSpPr>
          <p:cNvPr id="82947" name="Rectangle 3">
            <a:extLst>
              <a:ext uri="{FF2B5EF4-FFF2-40B4-BE49-F238E27FC236}">
                <a16:creationId xmlns:a16="http://schemas.microsoft.com/office/drawing/2014/main" id="{84CFDB1E-A9B9-FE38-5B61-A13C8668B20C}"/>
              </a:ext>
            </a:extLst>
          </p:cNvPr>
          <p:cNvSpPr>
            <a:spLocks noGrp="1" noChangeArrowheads="1"/>
          </p:cNvSpPr>
          <p:nvPr>
            <p:ph type="dt" idx="1"/>
          </p:nvPr>
        </p:nvSpPr>
        <p:spPr bwMode="auto">
          <a:xfrm>
            <a:off x="3856038" y="0"/>
            <a:ext cx="2949575" cy="496888"/>
          </a:xfrm>
          <a:prstGeom prst="rect">
            <a:avLst/>
          </a:prstGeom>
          <a:noFill/>
          <a:ln>
            <a:noFill/>
          </a:ln>
          <a:effectLst/>
        </p:spPr>
        <p:txBody>
          <a:bodyPr vert="horz" wrap="square" lIns="78154" tIns="39077" rIns="78154" bIns="39077" numCol="1" anchor="t" anchorCtr="0" compatLnSpc="1">
            <a:prstTxWarp prst="textNoShape">
              <a:avLst/>
            </a:prstTxWarp>
          </a:bodyPr>
          <a:lstStyle>
            <a:lvl1pPr algn="r" eaLnBrk="1" hangingPunct="1">
              <a:defRPr sz="10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B9CAB82F-3907-5B76-3C3C-0462C5DCFCA3}"/>
              </a:ext>
            </a:extLst>
          </p:cNvPr>
          <p:cNvSpPr>
            <a:spLocks noRot="1" noChangeArrowheads="1" noTextEdit="1"/>
          </p:cNvSpPr>
          <p:nvPr>
            <p:ph type="sldImg" idx="2"/>
          </p:nvPr>
        </p:nvSpPr>
        <p:spPr bwMode="auto">
          <a:xfrm>
            <a:off x="919163" y="746125"/>
            <a:ext cx="4968875"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2949" name="Rectangle 5">
            <a:extLst>
              <a:ext uri="{FF2B5EF4-FFF2-40B4-BE49-F238E27FC236}">
                <a16:creationId xmlns:a16="http://schemas.microsoft.com/office/drawing/2014/main" id="{F232FE39-0CCA-EAB8-CE42-9A97D4E560B5}"/>
              </a:ext>
            </a:extLst>
          </p:cNvPr>
          <p:cNvSpPr>
            <a:spLocks noGrp="1" noChangeArrowheads="1"/>
          </p:cNvSpPr>
          <p:nvPr>
            <p:ph type="body" sz="quarter" idx="3"/>
          </p:nvPr>
        </p:nvSpPr>
        <p:spPr bwMode="auto">
          <a:xfrm>
            <a:off x="681038" y="4721225"/>
            <a:ext cx="5445125" cy="4471988"/>
          </a:xfrm>
          <a:prstGeom prst="rect">
            <a:avLst/>
          </a:prstGeom>
          <a:noFill/>
          <a:ln>
            <a:noFill/>
          </a:ln>
          <a:effectLst/>
        </p:spPr>
        <p:txBody>
          <a:bodyPr vert="horz" wrap="square" lIns="78154" tIns="39077" rIns="78154" bIns="3907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82950" name="Rectangle 6">
            <a:extLst>
              <a:ext uri="{FF2B5EF4-FFF2-40B4-BE49-F238E27FC236}">
                <a16:creationId xmlns:a16="http://schemas.microsoft.com/office/drawing/2014/main" id="{2B8AE6F3-CD99-9350-4B74-84BA01660E07}"/>
              </a:ext>
            </a:extLst>
          </p:cNvPr>
          <p:cNvSpPr>
            <a:spLocks noGrp="1" noChangeArrowheads="1"/>
          </p:cNvSpPr>
          <p:nvPr>
            <p:ph type="ftr" sz="quarter" idx="4"/>
          </p:nvPr>
        </p:nvSpPr>
        <p:spPr bwMode="auto">
          <a:xfrm>
            <a:off x="0" y="9440863"/>
            <a:ext cx="2951163" cy="496887"/>
          </a:xfrm>
          <a:prstGeom prst="rect">
            <a:avLst/>
          </a:prstGeom>
          <a:noFill/>
          <a:ln>
            <a:noFill/>
          </a:ln>
          <a:effectLst/>
        </p:spPr>
        <p:txBody>
          <a:bodyPr vert="horz" wrap="square" lIns="78154" tIns="39077" rIns="78154" bIns="39077" numCol="1" anchor="b" anchorCtr="0" compatLnSpc="1">
            <a:prstTxWarp prst="textNoShape">
              <a:avLst/>
            </a:prstTxWarp>
          </a:bodyPr>
          <a:lstStyle>
            <a:lvl1pPr eaLnBrk="1" hangingPunct="1">
              <a:defRPr sz="1000">
                <a:latin typeface="Arial" charset="0"/>
                <a:ea typeface="ＭＳ Ｐゴシック" pitchFamily="50" charset="-128"/>
              </a:defRPr>
            </a:lvl1pPr>
          </a:lstStyle>
          <a:p>
            <a:pPr>
              <a:defRPr/>
            </a:pPr>
            <a:endParaRPr lang="en-US" altLang="ja-JP"/>
          </a:p>
        </p:txBody>
      </p:sp>
      <p:sp>
        <p:nvSpPr>
          <p:cNvPr id="82951" name="Rectangle 7">
            <a:extLst>
              <a:ext uri="{FF2B5EF4-FFF2-40B4-BE49-F238E27FC236}">
                <a16:creationId xmlns:a16="http://schemas.microsoft.com/office/drawing/2014/main" id="{78402DE6-15C4-4925-43C2-A83BBD12EDEA}"/>
              </a:ext>
            </a:extLst>
          </p:cNvPr>
          <p:cNvSpPr>
            <a:spLocks noGrp="1" noChangeArrowheads="1"/>
          </p:cNvSpPr>
          <p:nvPr>
            <p:ph type="sldNum" sz="quarter" idx="5"/>
          </p:nvPr>
        </p:nvSpPr>
        <p:spPr bwMode="auto">
          <a:xfrm>
            <a:off x="3856038" y="9440863"/>
            <a:ext cx="2949575" cy="496887"/>
          </a:xfrm>
          <a:prstGeom prst="rect">
            <a:avLst/>
          </a:prstGeom>
          <a:noFill/>
          <a:ln>
            <a:noFill/>
          </a:ln>
          <a:effectLst/>
        </p:spPr>
        <p:txBody>
          <a:bodyPr vert="horz" wrap="square" lIns="78154" tIns="39077" rIns="78154" bIns="39077" numCol="1" anchor="b" anchorCtr="0" compatLnSpc="1">
            <a:prstTxWarp prst="textNoShape">
              <a:avLst/>
            </a:prstTxWarp>
          </a:bodyPr>
          <a:lstStyle>
            <a:lvl1pPr algn="r" eaLnBrk="1" hangingPunct="1">
              <a:defRPr sz="1000" smtClean="0">
                <a:ea typeface="ＭＳ Ｐゴシック" panose="020B0600070205080204" pitchFamily="50" charset="-128"/>
              </a:defRPr>
            </a:lvl1pPr>
          </a:lstStyle>
          <a:p>
            <a:pPr>
              <a:defRPr/>
            </a:pPr>
            <a:fld id="{A081922E-AE4B-461D-87D1-8DD7EBC0631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a:extLst>
              <a:ext uri="{FF2B5EF4-FFF2-40B4-BE49-F238E27FC236}">
                <a16:creationId xmlns:a16="http://schemas.microsoft.com/office/drawing/2014/main" id="{0511AF12-572E-22D3-FE83-8FE2CCD8C7E2}"/>
              </a:ext>
            </a:extLst>
          </p:cNvPr>
          <p:cNvSpPr>
            <a:spLocks noGrp="1" noRot="1" noChangeAspect="1" noChangeArrowheads="1" noTextEdit="1"/>
          </p:cNvSpPr>
          <p:nvPr>
            <p:ph type="sldImg"/>
          </p:nvPr>
        </p:nvSpPr>
        <p:spPr>
          <a:ln/>
        </p:spPr>
      </p:sp>
      <p:sp>
        <p:nvSpPr>
          <p:cNvPr id="5123" name="ノート プレースホルダー 2">
            <a:extLst>
              <a:ext uri="{FF2B5EF4-FFF2-40B4-BE49-F238E27FC236}">
                <a16:creationId xmlns:a16="http://schemas.microsoft.com/office/drawing/2014/main" id="{95851B30-C041-84FC-AA01-ADC1A30B5DC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Arial" panose="020B0604020202020204" pitchFamily="34" charset="0"/>
            </a:endParaRPr>
          </a:p>
        </p:txBody>
      </p:sp>
      <p:sp>
        <p:nvSpPr>
          <p:cNvPr id="5124" name="スライド番号プレースホルダー 3">
            <a:extLst>
              <a:ext uri="{FF2B5EF4-FFF2-40B4-BE49-F238E27FC236}">
                <a16:creationId xmlns:a16="http://schemas.microsoft.com/office/drawing/2014/main" id="{CA07F9D9-3592-6C73-C877-4A9BAAEA2A4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82FFC62-5090-4C35-9FCD-DF2B4A943405}" type="slidenum">
              <a:rPr lang="en-US" altLang="ja-JP" sz="1000">
                <a:ea typeface="ＭＳ Ｐゴシック" panose="020B0600070205080204" pitchFamily="50" charset="-128"/>
              </a:rPr>
              <a:pPr>
                <a:spcBef>
                  <a:spcPct val="0"/>
                </a:spcBef>
              </a:pPr>
              <a:t>1</a:t>
            </a:fld>
            <a:endParaRPr lang="en-US" altLang="ja-JP" sz="1000">
              <a:ea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EB5466FF-4CCF-B914-B933-8E67A34C77E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860E4625-34F2-4A9E-8B22-A0AA3D0378FA}" type="slidenum">
              <a:rPr lang="en-US" altLang="ja-JP" sz="1000">
                <a:ea typeface="ＭＳ Ｐゴシック" panose="020B0600070205080204" pitchFamily="50" charset="-128"/>
              </a:rPr>
              <a:pPr>
                <a:spcBef>
                  <a:spcPct val="0"/>
                </a:spcBef>
              </a:pPr>
              <a:t>6</a:t>
            </a:fld>
            <a:endParaRPr lang="en-US" altLang="ja-JP" sz="1000">
              <a:ea typeface="ＭＳ Ｐゴシック" panose="020B0600070205080204" pitchFamily="50" charset="-128"/>
            </a:endParaRPr>
          </a:p>
        </p:txBody>
      </p:sp>
      <p:sp>
        <p:nvSpPr>
          <p:cNvPr id="11267" name="Rectangle 2">
            <a:extLst>
              <a:ext uri="{FF2B5EF4-FFF2-40B4-BE49-F238E27FC236}">
                <a16:creationId xmlns:a16="http://schemas.microsoft.com/office/drawing/2014/main" id="{1D52888A-D178-CECB-416C-49120D778D51}"/>
              </a:ext>
            </a:extLst>
          </p:cNvPr>
          <p:cNvSpPr>
            <a:spLocks noRot="1" noChangeArrowheads="1" noTextEdit="1"/>
          </p:cNvSpPr>
          <p:nvPr>
            <p:ph type="sldImg"/>
          </p:nvPr>
        </p:nvSpPr>
        <p:spPr>
          <a:ln/>
        </p:spPr>
      </p:sp>
      <p:sp>
        <p:nvSpPr>
          <p:cNvPr id="11268" name="Rectangle 3">
            <a:extLst>
              <a:ext uri="{FF2B5EF4-FFF2-40B4-BE49-F238E27FC236}">
                <a16:creationId xmlns:a16="http://schemas.microsoft.com/office/drawing/2014/main" id="{3F2C8E87-7264-46D5-F1D0-73790A156C3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8A988869-100B-0E53-6510-8A66D6629E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52E0F0E-EEAB-5459-7F39-1E490ED21CF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B1BCC80-9F58-1139-5E2F-E676C4C79169}"/>
              </a:ext>
            </a:extLst>
          </p:cNvPr>
          <p:cNvSpPr>
            <a:spLocks noGrp="1" noChangeArrowheads="1"/>
          </p:cNvSpPr>
          <p:nvPr>
            <p:ph type="sldNum" sz="quarter" idx="12"/>
          </p:nvPr>
        </p:nvSpPr>
        <p:spPr>
          <a:ln/>
        </p:spPr>
        <p:txBody>
          <a:bodyPr/>
          <a:lstStyle>
            <a:lvl1pPr>
              <a:defRPr/>
            </a:lvl1pPr>
          </a:lstStyle>
          <a:p>
            <a:pPr>
              <a:defRPr/>
            </a:pPr>
            <a:fld id="{12A893C1-78DA-41B9-ABE9-232C3E547224}" type="slidenum">
              <a:rPr lang="en-US" altLang="ja-JP"/>
              <a:pPr>
                <a:defRPr/>
              </a:pPr>
              <a:t>‹#›</a:t>
            </a:fld>
            <a:endParaRPr lang="en-US" altLang="ja-JP"/>
          </a:p>
        </p:txBody>
      </p:sp>
    </p:spTree>
    <p:extLst>
      <p:ext uri="{BB962C8B-B14F-4D97-AF65-F5344CB8AC3E}">
        <p14:creationId xmlns:p14="http://schemas.microsoft.com/office/powerpoint/2010/main" val="3388769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D3C9DA-A770-CE78-3E29-81ADE91B4B2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9CBDD80-DB65-CD70-56F6-BF68C47E3E7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322219B-88BC-83FA-55FD-4747D0485DA7}"/>
              </a:ext>
            </a:extLst>
          </p:cNvPr>
          <p:cNvSpPr>
            <a:spLocks noGrp="1" noChangeArrowheads="1"/>
          </p:cNvSpPr>
          <p:nvPr>
            <p:ph type="sldNum" sz="quarter" idx="12"/>
          </p:nvPr>
        </p:nvSpPr>
        <p:spPr>
          <a:ln/>
        </p:spPr>
        <p:txBody>
          <a:bodyPr/>
          <a:lstStyle>
            <a:lvl1pPr>
              <a:defRPr/>
            </a:lvl1pPr>
          </a:lstStyle>
          <a:p>
            <a:pPr>
              <a:defRPr/>
            </a:pPr>
            <a:fld id="{26869621-4C6E-4F1E-9E92-FB03E99AE003}" type="slidenum">
              <a:rPr lang="en-US" altLang="ja-JP"/>
              <a:pPr>
                <a:defRPr/>
              </a:pPr>
              <a:t>‹#›</a:t>
            </a:fld>
            <a:endParaRPr lang="en-US" altLang="ja-JP"/>
          </a:p>
        </p:txBody>
      </p:sp>
    </p:spTree>
    <p:extLst>
      <p:ext uri="{BB962C8B-B14F-4D97-AF65-F5344CB8AC3E}">
        <p14:creationId xmlns:p14="http://schemas.microsoft.com/office/powerpoint/2010/main" val="1798728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5A0D8196-A146-F46E-BC1D-1ECA52BB56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AEF191B-4EF4-7DB1-B347-975D723C934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F21C91A-C0E0-C99D-1B55-8B2871CAD1FA}"/>
              </a:ext>
            </a:extLst>
          </p:cNvPr>
          <p:cNvSpPr>
            <a:spLocks noGrp="1" noChangeArrowheads="1"/>
          </p:cNvSpPr>
          <p:nvPr>
            <p:ph type="sldNum" sz="quarter" idx="12"/>
          </p:nvPr>
        </p:nvSpPr>
        <p:spPr>
          <a:ln/>
        </p:spPr>
        <p:txBody>
          <a:bodyPr/>
          <a:lstStyle>
            <a:lvl1pPr>
              <a:defRPr/>
            </a:lvl1pPr>
          </a:lstStyle>
          <a:p>
            <a:pPr>
              <a:defRPr/>
            </a:pPr>
            <a:fld id="{751FA28C-8815-4EF5-9701-D9213346FFF2}" type="slidenum">
              <a:rPr lang="en-US" altLang="ja-JP"/>
              <a:pPr>
                <a:defRPr/>
              </a:pPr>
              <a:t>‹#›</a:t>
            </a:fld>
            <a:endParaRPr lang="en-US" altLang="ja-JP"/>
          </a:p>
        </p:txBody>
      </p:sp>
    </p:spTree>
    <p:extLst>
      <p:ext uri="{BB962C8B-B14F-4D97-AF65-F5344CB8AC3E}">
        <p14:creationId xmlns:p14="http://schemas.microsoft.com/office/powerpoint/2010/main" val="2633667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9FE7C89-CA45-AE6F-B3B5-85A497C9049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805B939-86CA-2A87-F1FA-D3493082BD3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7C6E8CC-E596-2CA6-E0F1-463CBBA2AA2C}"/>
              </a:ext>
            </a:extLst>
          </p:cNvPr>
          <p:cNvSpPr>
            <a:spLocks noGrp="1" noChangeArrowheads="1"/>
          </p:cNvSpPr>
          <p:nvPr>
            <p:ph type="sldNum" sz="quarter" idx="12"/>
          </p:nvPr>
        </p:nvSpPr>
        <p:spPr>
          <a:ln/>
        </p:spPr>
        <p:txBody>
          <a:bodyPr/>
          <a:lstStyle>
            <a:lvl1pPr>
              <a:defRPr/>
            </a:lvl1pPr>
          </a:lstStyle>
          <a:p>
            <a:pPr>
              <a:defRPr/>
            </a:pPr>
            <a:fld id="{7A855522-25FD-4923-90EC-003A7DCE4C23}" type="slidenum">
              <a:rPr lang="en-US" altLang="ja-JP"/>
              <a:pPr>
                <a:defRPr/>
              </a:pPr>
              <a:t>‹#›</a:t>
            </a:fld>
            <a:endParaRPr lang="en-US" altLang="ja-JP"/>
          </a:p>
        </p:txBody>
      </p:sp>
    </p:spTree>
    <p:extLst>
      <p:ext uri="{BB962C8B-B14F-4D97-AF65-F5344CB8AC3E}">
        <p14:creationId xmlns:p14="http://schemas.microsoft.com/office/powerpoint/2010/main" val="2431360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EC7B5EC7-1961-9BF9-E747-0323815DFC3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1C744EC-8443-8560-3CD2-12DCEA0279D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9346123-C774-ECB5-7E83-96B918611E2F}"/>
              </a:ext>
            </a:extLst>
          </p:cNvPr>
          <p:cNvSpPr>
            <a:spLocks noGrp="1" noChangeArrowheads="1"/>
          </p:cNvSpPr>
          <p:nvPr>
            <p:ph type="sldNum" sz="quarter" idx="12"/>
          </p:nvPr>
        </p:nvSpPr>
        <p:spPr>
          <a:ln/>
        </p:spPr>
        <p:txBody>
          <a:bodyPr/>
          <a:lstStyle>
            <a:lvl1pPr>
              <a:defRPr/>
            </a:lvl1pPr>
          </a:lstStyle>
          <a:p>
            <a:pPr>
              <a:defRPr/>
            </a:pPr>
            <a:fld id="{B5F2AEEC-8004-4085-AD6A-F29E8F986DA6}" type="slidenum">
              <a:rPr lang="en-US" altLang="ja-JP"/>
              <a:pPr>
                <a:defRPr/>
              </a:pPr>
              <a:t>‹#›</a:t>
            </a:fld>
            <a:endParaRPr lang="en-US" altLang="ja-JP"/>
          </a:p>
        </p:txBody>
      </p:sp>
    </p:spTree>
    <p:extLst>
      <p:ext uri="{BB962C8B-B14F-4D97-AF65-F5344CB8AC3E}">
        <p14:creationId xmlns:p14="http://schemas.microsoft.com/office/powerpoint/2010/main" val="4086789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98EA43D-F2BA-EA5D-9E32-A9894878564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B25240C-92FD-9168-9C7E-B23BDCF77DF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E98D4E3-EACC-70A3-ECA0-BB3149A4D8B6}"/>
              </a:ext>
            </a:extLst>
          </p:cNvPr>
          <p:cNvSpPr>
            <a:spLocks noGrp="1" noChangeArrowheads="1"/>
          </p:cNvSpPr>
          <p:nvPr>
            <p:ph type="sldNum" sz="quarter" idx="12"/>
          </p:nvPr>
        </p:nvSpPr>
        <p:spPr>
          <a:ln/>
        </p:spPr>
        <p:txBody>
          <a:bodyPr/>
          <a:lstStyle>
            <a:lvl1pPr>
              <a:defRPr/>
            </a:lvl1pPr>
          </a:lstStyle>
          <a:p>
            <a:pPr>
              <a:defRPr/>
            </a:pPr>
            <a:fld id="{1148ACDC-8F07-410C-A686-9E19E88D09FA}" type="slidenum">
              <a:rPr lang="en-US" altLang="ja-JP"/>
              <a:pPr>
                <a:defRPr/>
              </a:pPr>
              <a:t>‹#›</a:t>
            </a:fld>
            <a:endParaRPr lang="en-US" altLang="ja-JP"/>
          </a:p>
        </p:txBody>
      </p:sp>
    </p:spTree>
    <p:extLst>
      <p:ext uri="{BB962C8B-B14F-4D97-AF65-F5344CB8AC3E}">
        <p14:creationId xmlns:p14="http://schemas.microsoft.com/office/powerpoint/2010/main" val="4223817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6037B909-BC71-C8AA-F5B2-67B1172F94C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52B445E7-AD95-FC75-924D-E6681836629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9D028342-797D-7821-0C5C-1FEE2044F656}"/>
              </a:ext>
            </a:extLst>
          </p:cNvPr>
          <p:cNvSpPr>
            <a:spLocks noGrp="1" noChangeArrowheads="1"/>
          </p:cNvSpPr>
          <p:nvPr>
            <p:ph type="sldNum" sz="quarter" idx="12"/>
          </p:nvPr>
        </p:nvSpPr>
        <p:spPr>
          <a:ln/>
        </p:spPr>
        <p:txBody>
          <a:bodyPr/>
          <a:lstStyle>
            <a:lvl1pPr>
              <a:defRPr/>
            </a:lvl1pPr>
          </a:lstStyle>
          <a:p>
            <a:pPr>
              <a:defRPr/>
            </a:pPr>
            <a:fld id="{4327609E-218F-4152-AED3-3D37D56DC9A1}" type="slidenum">
              <a:rPr lang="en-US" altLang="ja-JP"/>
              <a:pPr>
                <a:defRPr/>
              </a:pPr>
              <a:t>‹#›</a:t>
            </a:fld>
            <a:endParaRPr lang="en-US" altLang="ja-JP"/>
          </a:p>
        </p:txBody>
      </p:sp>
    </p:spTree>
    <p:extLst>
      <p:ext uri="{BB962C8B-B14F-4D97-AF65-F5344CB8AC3E}">
        <p14:creationId xmlns:p14="http://schemas.microsoft.com/office/powerpoint/2010/main" val="2041201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422987AC-81BA-A187-6A8B-372C9297473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49738540-DC35-77AA-D0B4-6A391D96009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6092BFB7-048F-4CAD-FED6-4D6C74A73135}"/>
              </a:ext>
            </a:extLst>
          </p:cNvPr>
          <p:cNvSpPr>
            <a:spLocks noGrp="1" noChangeArrowheads="1"/>
          </p:cNvSpPr>
          <p:nvPr>
            <p:ph type="sldNum" sz="quarter" idx="12"/>
          </p:nvPr>
        </p:nvSpPr>
        <p:spPr>
          <a:ln/>
        </p:spPr>
        <p:txBody>
          <a:bodyPr/>
          <a:lstStyle>
            <a:lvl1pPr>
              <a:defRPr/>
            </a:lvl1pPr>
          </a:lstStyle>
          <a:p>
            <a:pPr>
              <a:defRPr/>
            </a:pPr>
            <a:fld id="{AEE9F0D4-0580-45B2-9F76-6EDAE87981CC}" type="slidenum">
              <a:rPr lang="en-US" altLang="ja-JP"/>
              <a:pPr>
                <a:defRPr/>
              </a:pPr>
              <a:t>‹#›</a:t>
            </a:fld>
            <a:endParaRPr lang="en-US" altLang="ja-JP"/>
          </a:p>
        </p:txBody>
      </p:sp>
    </p:spTree>
    <p:extLst>
      <p:ext uri="{BB962C8B-B14F-4D97-AF65-F5344CB8AC3E}">
        <p14:creationId xmlns:p14="http://schemas.microsoft.com/office/powerpoint/2010/main" val="228253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A4625E7-DDC7-899B-6094-8FE6A571ACF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88777A8-BB92-7EB5-1DD6-D09ACAF857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367BCC23-9D1C-27AA-C2BE-E695872AD857}"/>
              </a:ext>
            </a:extLst>
          </p:cNvPr>
          <p:cNvSpPr>
            <a:spLocks noGrp="1" noChangeArrowheads="1"/>
          </p:cNvSpPr>
          <p:nvPr>
            <p:ph type="sldNum" sz="quarter" idx="12"/>
          </p:nvPr>
        </p:nvSpPr>
        <p:spPr>
          <a:ln/>
        </p:spPr>
        <p:txBody>
          <a:bodyPr/>
          <a:lstStyle>
            <a:lvl1pPr>
              <a:defRPr/>
            </a:lvl1pPr>
          </a:lstStyle>
          <a:p>
            <a:pPr>
              <a:defRPr/>
            </a:pPr>
            <a:fld id="{F2CF587E-9FD5-4195-AA81-781F7097F5F9}" type="slidenum">
              <a:rPr lang="en-US" altLang="ja-JP"/>
              <a:pPr>
                <a:defRPr/>
              </a:pPr>
              <a:t>‹#›</a:t>
            </a:fld>
            <a:endParaRPr lang="en-US" altLang="ja-JP"/>
          </a:p>
        </p:txBody>
      </p:sp>
    </p:spTree>
    <p:extLst>
      <p:ext uri="{BB962C8B-B14F-4D97-AF65-F5344CB8AC3E}">
        <p14:creationId xmlns:p14="http://schemas.microsoft.com/office/powerpoint/2010/main" val="3242361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D00F81A5-FEC3-222F-0A4B-38D0DDADE5E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9252BBA-2328-32C3-6FD5-21766A81306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8EE4EBB2-DCE5-7CFB-EF7A-2EB2A353DD3C}"/>
              </a:ext>
            </a:extLst>
          </p:cNvPr>
          <p:cNvSpPr>
            <a:spLocks noGrp="1" noChangeArrowheads="1"/>
          </p:cNvSpPr>
          <p:nvPr>
            <p:ph type="sldNum" sz="quarter" idx="12"/>
          </p:nvPr>
        </p:nvSpPr>
        <p:spPr>
          <a:ln/>
        </p:spPr>
        <p:txBody>
          <a:bodyPr/>
          <a:lstStyle>
            <a:lvl1pPr>
              <a:defRPr/>
            </a:lvl1pPr>
          </a:lstStyle>
          <a:p>
            <a:pPr>
              <a:defRPr/>
            </a:pPr>
            <a:fld id="{D3B257B7-092A-4D1A-AAD3-5DF1C5632734}" type="slidenum">
              <a:rPr lang="en-US" altLang="ja-JP"/>
              <a:pPr>
                <a:defRPr/>
              </a:pPr>
              <a:t>‹#›</a:t>
            </a:fld>
            <a:endParaRPr lang="en-US" altLang="ja-JP"/>
          </a:p>
        </p:txBody>
      </p:sp>
    </p:spTree>
    <p:extLst>
      <p:ext uri="{BB962C8B-B14F-4D97-AF65-F5344CB8AC3E}">
        <p14:creationId xmlns:p14="http://schemas.microsoft.com/office/powerpoint/2010/main" val="3508976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4F148B05-EEEE-38DF-3DDA-AA4B1A48516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A37D6A1-C899-084F-BFE5-E9BC351FD4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885AB76-BAF8-E5B9-0BA0-01C24BD95772}"/>
              </a:ext>
            </a:extLst>
          </p:cNvPr>
          <p:cNvSpPr>
            <a:spLocks noGrp="1" noChangeArrowheads="1"/>
          </p:cNvSpPr>
          <p:nvPr>
            <p:ph type="sldNum" sz="quarter" idx="12"/>
          </p:nvPr>
        </p:nvSpPr>
        <p:spPr>
          <a:ln/>
        </p:spPr>
        <p:txBody>
          <a:bodyPr/>
          <a:lstStyle>
            <a:lvl1pPr>
              <a:defRPr/>
            </a:lvl1pPr>
          </a:lstStyle>
          <a:p>
            <a:pPr>
              <a:defRPr/>
            </a:pPr>
            <a:fld id="{32F238F0-50CC-4E27-81FA-CF03E62C5C8F}" type="slidenum">
              <a:rPr lang="en-US" altLang="ja-JP"/>
              <a:pPr>
                <a:defRPr/>
              </a:pPr>
              <a:t>‹#›</a:t>
            </a:fld>
            <a:endParaRPr lang="en-US" altLang="ja-JP"/>
          </a:p>
        </p:txBody>
      </p:sp>
    </p:spTree>
    <p:extLst>
      <p:ext uri="{BB962C8B-B14F-4D97-AF65-F5344CB8AC3E}">
        <p14:creationId xmlns:p14="http://schemas.microsoft.com/office/powerpoint/2010/main" val="1126511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11AF36E-A182-2963-D2B7-1DC2C978E8E2}"/>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3C63018F-138F-D653-5EB1-A8D33397874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A362F649-906E-7387-AA77-D6256C80BDDD}"/>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mn-ea"/>
              </a:defRPr>
            </a:lvl1pPr>
          </a:lstStyle>
          <a:p>
            <a:pPr>
              <a:defRPr/>
            </a:pPr>
            <a:endParaRPr lang="en-US" altLang="ja-JP"/>
          </a:p>
        </p:txBody>
      </p:sp>
      <p:sp>
        <p:nvSpPr>
          <p:cNvPr id="1029" name="Rectangle 5">
            <a:extLst>
              <a:ext uri="{FF2B5EF4-FFF2-40B4-BE49-F238E27FC236}">
                <a16:creationId xmlns:a16="http://schemas.microsoft.com/office/drawing/2014/main" id="{3A7B447D-B757-AAAB-AAF5-C2EE50DCF4CF}"/>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mn-ea"/>
              </a:defRPr>
            </a:lvl1pPr>
          </a:lstStyle>
          <a:p>
            <a:pPr>
              <a:defRPr/>
            </a:pPr>
            <a:endParaRPr lang="en-US" altLang="ja-JP"/>
          </a:p>
        </p:txBody>
      </p:sp>
      <p:sp>
        <p:nvSpPr>
          <p:cNvPr id="1030" name="Rectangle 6">
            <a:extLst>
              <a:ext uri="{FF2B5EF4-FFF2-40B4-BE49-F238E27FC236}">
                <a16:creationId xmlns:a16="http://schemas.microsoft.com/office/drawing/2014/main" id="{9990095E-423E-FB87-220F-767B1A05D465}"/>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ea typeface="ＭＳ Ｐゴシック" panose="020B0600070205080204" pitchFamily="50" charset="-128"/>
              </a:defRPr>
            </a:lvl1pPr>
          </a:lstStyle>
          <a:p>
            <a:pPr>
              <a:defRPr/>
            </a:pPr>
            <a:fld id="{5FF72365-3AC9-44E2-BF26-EA83B4351C1A}"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5">
            <a:extLst>
              <a:ext uri="{FF2B5EF4-FFF2-40B4-BE49-F238E27FC236}">
                <a16:creationId xmlns:a16="http://schemas.microsoft.com/office/drawing/2014/main" id="{5DD577BA-A703-893E-0E9A-363DAEB7BF6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B32374CF-BFC4-4117-975F-07449B8FABB2}" type="slidenum">
              <a:rPr lang="en-US" altLang="ja-JP" sz="1400"/>
              <a:pPr>
                <a:spcBef>
                  <a:spcPct val="0"/>
                </a:spcBef>
                <a:buFontTx/>
                <a:buNone/>
              </a:pPr>
              <a:t>1</a:t>
            </a:fld>
            <a:endParaRPr lang="en-US" altLang="ja-JP" sz="1400"/>
          </a:p>
        </p:txBody>
      </p:sp>
      <p:sp>
        <p:nvSpPr>
          <p:cNvPr id="4099" name="Rectangle 2">
            <a:extLst>
              <a:ext uri="{FF2B5EF4-FFF2-40B4-BE49-F238E27FC236}">
                <a16:creationId xmlns:a16="http://schemas.microsoft.com/office/drawing/2014/main" id="{CA4CC3DF-D4D5-C1D2-DDD4-1B73D39433AF}"/>
              </a:ext>
            </a:extLst>
          </p:cNvPr>
          <p:cNvSpPr>
            <a:spLocks noGrp="1" noChangeArrowheads="1"/>
          </p:cNvSpPr>
          <p:nvPr>
            <p:ph type="ctrTitle"/>
          </p:nvPr>
        </p:nvSpPr>
        <p:spPr/>
        <p:txBody>
          <a:bodyPr/>
          <a:lstStyle/>
          <a:p>
            <a:pPr eaLnBrk="1" hangingPunct="1"/>
            <a:r>
              <a:rPr lang="ja-JP" altLang="en-US"/>
              <a:t>お金はらってよ！</a:t>
            </a:r>
            <a:br>
              <a:rPr lang="en-US" altLang="ja-JP"/>
            </a:br>
            <a:r>
              <a:rPr lang="ja-JP" altLang="en-US"/>
              <a:t>だって，申しこんだじゃない？</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コンテンツ プレースホルダー 2">
            <a:extLst>
              <a:ext uri="{FF2B5EF4-FFF2-40B4-BE49-F238E27FC236}">
                <a16:creationId xmlns:a16="http://schemas.microsoft.com/office/drawing/2014/main" id="{B2F54C5A-1B99-D661-ACCD-AF7137985EE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27088" y="1125538"/>
            <a:ext cx="7500937" cy="5000625"/>
          </a:xfrm>
        </p:spPr>
      </p:pic>
      <p:sp>
        <p:nvSpPr>
          <p:cNvPr id="15363" name="スライド番号プレースホルダー 5">
            <a:extLst>
              <a:ext uri="{FF2B5EF4-FFF2-40B4-BE49-F238E27FC236}">
                <a16:creationId xmlns:a16="http://schemas.microsoft.com/office/drawing/2014/main" id="{98973D67-E976-83B3-B951-D065C01A246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1E8F5D26-1AFA-4EB7-969E-A54AE65F738D}" type="slidenum">
              <a:rPr lang="en-US" altLang="ja-JP" sz="1400"/>
              <a:pPr>
                <a:spcBef>
                  <a:spcPct val="0"/>
                </a:spcBef>
                <a:buFontTx/>
                <a:buNone/>
              </a:pPr>
              <a:t>10</a:t>
            </a:fld>
            <a:endParaRPr lang="en-US" altLang="ja-JP" sz="1400"/>
          </a:p>
        </p:txBody>
      </p:sp>
      <p:sp>
        <p:nvSpPr>
          <p:cNvPr id="15364" name="Rectangle 8">
            <a:extLst>
              <a:ext uri="{FF2B5EF4-FFF2-40B4-BE49-F238E27FC236}">
                <a16:creationId xmlns:a16="http://schemas.microsoft.com/office/drawing/2014/main" id="{742F7F4E-BEBE-5F41-2C90-8908367FB300}"/>
              </a:ext>
            </a:extLst>
          </p:cNvPr>
          <p:cNvSpPr>
            <a:spLocks noGrp="1" noChangeArrowheads="1"/>
          </p:cNvSpPr>
          <p:nvPr>
            <p:ph type="title"/>
          </p:nvPr>
        </p:nvSpPr>
        <p:spPr>
          <a:noFill/>
        </p:spPr>
        <p:txBody>
          <a:bodyPr/>
          <a:lstStyle/>
          <a:p>
            <a:pPr eaLnBrk="1" hangingPunct="1"/>
            <a:r>
              <a:rPr lang="ja-JP" altLang="en-US"/>
              <a:t>田中さんのファクシミリのヘッダー</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5">
            <a:extLst>
              <a:ext uri="{FF2B5EF4-FFF2-40B4-BE49-F238E27FC236}">
                <a16:creationId xmlns:a16="http://schemas.microsoft.com/office/drawing/2014/main" id="{7B1C0BC2-0DD5-8636-8DD7-E2FEAA28437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0DFC6D75-6179-4D12-AF97-A10778888B25}" type="slidenum">
              <a:rPr lang="en-US" altLang="ja-JP" sz="1400"/>
              <a:pPr>
                <a:spcBef>
                  <a:spcPct val="0"/>
                </a:spcBef>
                <a:buFontTx/>
                <a:buNone/>
              </a:pPr>
              <a:t>11</a:t>
            </a:fld>
            <a:endParaRPr lang="en-US" altLang="ja-JP" sz="1400"/>
          </a:p>
        </p:txBody>
      </p:sp>
      <p:sp>
        <p:nvSpPr>
          <p:cNvPr id="16387" name="Rectangle 2">
            <a:extLst>
              <a:ext uri="{FF2B5EF4-FFF2-40B4-BE49-F238E27FC236}">
                <a16:creationId xmlns:a16="http://schemas.microsoft.com/office/drawing/2014/main" id="{EA73DD86-6457-0AA4-C331-798293253434}"/>
              </a:ext>
            </a:extLst>
          </p:cNvPr>
          <p:cNvSpPr>
            <a:spLocks noGrp="1" noChangeArrowheads="1"/>
          </p:cNvSpPr>
          <p:nvPr>
            <p:ph type="title"/>
          </p:nvPr>
        </p:nvSpPr>
        <p:spPr/>
        <p:txBody>
          <a:bodyPr/>
          <a:lstStyle/>
          <a:p>
            <a:pPr eaLnBrk="1" hangingPunct="1"/>
            <a:r>
              <a:rPr lang="ja-JP" altLang="en-US"/>
              <a:t>二人の言い分</a:t>
            </a:r>
            <a:br>
              <a:rPr lang="ja-JP" altLang="en-US"/>
            </a:br>
            <a:r>
              <a:rPr lang="ja-JP" altLang="en-US"/>
              <a:t>（田中さんと佐藤さんの関係）</a:t>
            </a:r>
          </a:p>
        </p:txBody>
      </p:sp>
      <p:sp>
        <p:nvSpPr>
          <p:cNvPr id="16388" name="Rectangle 3">
            <a:extLst>
              <a:ext uri="{FF2B5EF4-FFF2-40B4-BE49-F238E27FC236}">
                <a16:creationId xmlns:a16="http://schemas.microsoft.com/office/drawing/2014/main" id="{FACEF8BE-49B2-1492-8E80-7E9B554931F6}"/>
              </a:ext>
            </a:extLst>
          </p:cNvPr>
          <p:cNvSpPr>
            <a:spLocks noGrp="1" noChangeArrowheads="1"/>
          </p:cNvSpPr>
          <p:nvPr>
            <p:ph type="body" idx="1"/>
          </p:nvPr>
        </p:nvSpPr>
        <p:spPr/>
        <p:txBody>
          <a:bodyPr/>
          <a:lstStyle/>
          <a:p>
            <a:pPr eaLnBrk="1" hangingPunct="1"/>
            <a:r>
              <a:rPr lang="ja-JP" altLang="en-US"/>
              <a:t>佐藤さん</a:t>
            </a:r>
          </a:p>
          <a:p>
            <a:pPr eaLnBrk="1" hangingPunct="1">
              <a:buFontTx/>
              <a:buNone/>
            </a:pPr>
            <a:r>
              <a:rPr lang="ja-JP" altLang="en-US"/>
              <a:t>　田中さん？会ったことないなぁ。</a:t>
            </a:r>
          </a:p>
          <a:p>
            <a:pPr eaLnBrk="1" hangingPunct="1">
              <a:buFontTx/>
              <a:buNone/>
            </a:pPr>
            <a:r>
              <a:rPr lang="ja-JP" altLang="en-US"/>
              <a:t>　今回の件で初めて知った人だよ。</a:t>
            </a:r>
          </a:p>
          <a:p>
            <a:pPr eaLnBrk="1" hangingPunct="1">
              <a:buFontTx/>
              <a:buNone/>
            </a:pPr>
            <a:endParaRPr lang="ja-JP" altLang="en-US"/>
          </a:p>
          <a:p>
            <a:pPr eaLnBrk="1" hangingPunct="1"/>
            <a:r>
              <a:rPr lang="ja-JP" altLang="en-US"/>
              <a:t>田中さん</a:t>
            </a:r>
          </a:p>
          <a:p>
            <a:pPr eaLnBrk="1" hangingPunct="1">
              <a:buFontTx/>
              <a:buNone/>
            </a:pPr>
            <a:r>
              <a:rPr lang="ja-JP" altLang="en-US"/>
              <a:t>　佐藤さん？だれの知り合いだかなぁ。</a:t>
            </a:r>
          </a:p>
          <a:p>
            <a:pPr eaLnBrk="1" hangingPunct="1">
              <a:buFontTx/>
              <a:buNone/>
            </a:pPr>
            <a:r>
              <a:rPr lang="ja-JP" altLang="en-US"/>
              <a:t>　私は会ったことはないや。</a:t>
            </a:r>
          </a:p>
          <a:p>
            <a:pPr eaLnBrk="1" hangingPunct="1">
              <a:buFontTx/>
              <a:buNone/>
            </a:pPr>
            <a:endParaRPr lang="en-US" altLang="ja-JP"/>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ー 5">
            <a:extLst>
              <a:ext uri="{FF2B5EF4-FFF2-40B4-BE49-F238E27FC236}">
                <a16:creationId xmlns:a16="http://schemas.microsoft.com/office/drawing/2014/main" id="{C256A3C9-EF0C-6598-AF41-80BBBA649727}"/>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08511B8-991E-4ABA-99A4-620E184DEF3B}" type="slidenum">
              <a:rPr lang="en-US" altLang="ja-JP" sz="1400"/>
              <a:pPr>
                <a:spcBef>
                  <a:spcPct val="0"/>
                </a:spcBef>
                <a:buFontTx/>
                <a:buNone/>
              </a:pPr>
              <a:t>12</a:t>
            </a:fld>
            <a:endParaRPr lang="en-US" altLang="ja-JP" sz="1400"/>
          </a:p>
        </p:txBody>
      </p:sp>
      <p:sp>
        <p:nvSpPr>
          <p:cNvPr id="17411" name="Rectangle 2">
            <a:extLst>
              <a:ext uri="{FF2B5EF4-FFF2-40B4-BE49-F238E27FC236}">
                <a16:creationId xmlns:a16="http://schemas.microsoft.com/office/drawing/2014/main" id="{8AEE5CC0-7ECD-B8FB-5E22-EFA374398CBE}"/>
              </a:ext>
            </a:extLst>
          </p:cNvPr>
          <p:cNvSpPr>
            <a:spLocks noGrp="1" noChangeArrowheads="1"/>
          </p:cNvSpPr>
          <p:nvPr>
            <p:ph type="title"/>
          </p:nvPr>
        </p:nvSpPr>
        <p:spPr/>
        <p:txBody>
          <a:bodyPr/>
          <a:lstStyle/>
          <a:p>
            <a:pPr eaLnBrk="1" hangingPunct="1"/>
            <a:r>
              <a:rPr lang="ja-JP" altLang="en-US" sz="4000"/>
              <a:t>二人の言い分</a:t>
            </a:r>
            <a:br>
              <a:rPr lang="ja-JP" altLang="en-US" sz="4000"/>
            </a:br>
            <a:r>
              <a:rPr lang="ja-JP" altLang="en-US" sz="4000"/>
              <a:t>（</a:t>
            </a:r>
            <a:r>
              <a:rPr lang="en-US" altLang="ja-JP" sz="4000"/>
              <a:t>FAX</a:t>
            </a:r>
            <a:r>
              <a:rPr lang="ja-JP" altLang="en-US" sz="4000"/>
              <a:t>の送信履歴）</a:t>
            </a:r>
          </a:p>
        </p:txBody>
      </p:sp>
      <p:sp>
        <p:nvSpPr>
          <p:cNvPr id="17412" name="Rectangle 3">
            <a:extLst>
              <a:ext uri="{FF2B5EF4-FFF2-40B4-BE49-F238E27FC236}">
                <a16:creationId xmlns:a16="http://schemas.microsoft.com/office/drawing/2014/main" id="{860F5222-6782-F83C-7E25-BCC1C0FB30B9}"/>
              </a:ext>
            </a:extLst>
          </p:cNvPr>
          <p:cNvSpPr>
            <a:spLocks noGrp="1" noChangeArrowheads="1"/>
          </p:cNvSpPr>
          <p:nvPr>
            <p:ph type="body" idx="1"/>
          </p:nvPr>
        </p:nvSpPr>
        <p:spPr/>
        <p:txBody>
          <a:bodyPr/>
          <a:lstStyle/>
          <a:p>
            <a:pPr eaLnBrk="1" hangingPunct="1">
              <a:lnSpc>
                <a:spcPct val="90000"/>
              </a:lnSpc>
            </a:pPr>
            <a:r>
              <a:rPr lang="ja-JP" altLang="en-US"/>
              <a:t>田中さん</a:t>
            </a:r>
          </a:p>
          <a:p>
            <a:pPr eaLnBrk="1" hangingPunct="1">
              <a:lnSpc>
                <a:spcPct val="90000"/>
              </a:lnSpc>
              <a:buFontTx/>
              <a:buNone/>
            </a:pPr>
            <a:r>
              <a:rPr lang="ja-JP" altLang="en-US"/>
              <a:t>　・・・送信履歴？そんなものは，うちのファックスには残ってないよ。</a:t>
            </a:r>
          </a:p>
          <a:p>
            <a:pPr eaLnBrk="1" hangingPunct="1">
              <a:lnSpc>
                <a:spcPct val="90000"/>
              </a:lnSpc>
              <a:buFontTx/>
              <a:buNone/>
            </a:pPr>
            <a:r>
              <a:rPr lang="ja-JP" altLang="en-US"/>
              <a:t>　ほかの件だって，３日たつと消えてしまうもの。</a:t>
            </a:r>
          </a:p>
          <a:p>
            <a:pPr eaLnBrk="1" hangingPunct="1">
              <a:lnSpc>
                <a:spcPct val="90000"/>
              </a:lnSpc>
              <a:buFontTx/>
              <a:buNone/>
            </a:pPr>
            <a:endParaRPr lang="ja-JP" altLang="en-US"/>
          </a:p>
          <a:p>
            <a:pPr eaLnBrk="1" hangingPunct="1">
              <a:lnSpc>
                <a:spcPct val="90000"/>
              </a:lnSpc>
              <a:buFontTx/>
              <a:buNone/>
            </a:pPr>
            <a:r>
              <a:rPr lang="ja-JP" altLang="en-US"/>
              <a:t>・　佐藤さん</a:t>
            </a:r>
          </a:p>
          <a:p>
            <a:pPr eaLnBrk="1" hangingPunct="1">
              <a:lnSpc>
                <a:spcPct val="90000"/>
              </a:lnSpc>
              <a:buFontTx/>
              <a:buNone/>
            </a:pPr>
            <a:r>
              <a:rPr lang="ja-JP" altLang="en-US"/>
              <a:t>　　あのファックスは，どこから来たのか？</a:t>
            </a:r>
          </a:p>
          <a:p>
            <a:pPr eaLnBrk="1" hangingPunct="1">
              <a:lnSpc>
                <a:spcPct val="90000"/>
              </a:lnSpc>
              <a:buFontTx/>
              <a:buNone/>
            </a:pPr>
            <a:r>
              <a:rPr lang="ja-JP" altLang="en-US"/>
              <a:t>　うちにはそんな履歴は残ってないなぁ。</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5">
            <a:extLst>
              <a:ext uri="{FF2B5EF4-FFF2-40B4-BE49-F238E27FC236}">
                <a16:creationId xmlns:a16="http://schemas.microsoft.com/office/drawing/2014/main" id="{3BDE0AFA-B8B2-0353-8A66-D96804E6ABC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35DAACE2-80EA-4456-A2B5-5BAA08363002}" type="slidenum">
              <a:rPr lang="en-US" altLang="ja-JP" sz="1400"/>
              <a:pPr>
                <a:spcBef>
                  <a:spcPct val="0"/>
                </a:spcBef>
                <a:buFontTx/>
                <a:buNone/>
              </a:pPr>
              <a:t>13</a:t>
            </a:fld>
            <a:endParaRPr lang="en-US" altLang="ja-JP" sz="1400"/>
          </a:p>
        </p:txBody>
      </p:sp>
      <p:sp>
        <p:nvSpPr>
          <p:cNvPr id="18435" name="Rectangle 2">
            <a:extLst>
              <a:ext uri="{FF2B5EF4-FFF2-40B4-BE49-F238E27FC236}">
                <a16:creationId xmlns:a16="http://schemas.microsoft.com/office/drawing/2014/main" id="{E314CA39-D54E-12DE-4D53-539D93AFA411}"/>
              </a:ext>
            </a:extLst>
          </p:cNvPr>
          <p:cNvSpPr>
            <a:spLocks noGrp="1" noChangeArrowheads="1"/>
          </p:cNvSpPr>
          <p:nvPr>
            <p:ph type="title"/>
          </p:nvPr>
        </p:nvSpPr>
        <p:spPr/>
        <p:txBody>
          <a:bodyPr/>
          <a:lstStyle/>
          <a:p>
            <a:pPr eaLnBrk="1" hangingPunct="1"/>
            <a:r>
              <a:rPr lang="ja-JP" altLang="en-US"/>
              <a:t>問３）佐藤さんへのアドバイス</a:t>
            </a:r>
          </a:p>
        </p:txBody>
      </p:sp>
      <p:sp>
        <p:nvSpPr>
          <p:cNvPr id="18436" name="Rectangle 3">
            <a:extLst>
              <a:ext uri="{FF2B5EF4-FFF2-40B4-BE49-F238E27FC236}">
                <a16:creationId xmlns:a16="http://schemas.microsoft.com/office/drawing/2014/main" id="{22A12F05-894A-B668-51CA-D64417C4E3AA}"/>
              </a:ext>
            </a:extLst>
          </p:cNvPr>
          <p:cNvSpPr>
            <a:spLocks noGrp="1" noChangeArrowheads="1"/>
          </p:cNvSpPr>
          <p:nvPr>
            <p:ph type="body" idx="1"/>
          </p:nvPr>
        </p:nvSpPr>
        <p:spPr/>
        <p:txBody>
          <a:bodyPr/>
          <a:lstStyle/>
          <a:p>
            <a:pPr eaLnBrk="1" hangingPunct="1"/>
            <a:r>
              <a:rPr lang="ja-JP" altLang="en-US"/>
              <a:t>佐藤さんには，これからどうしたらよいとアドバイスしますか？</a:t>
            </a:r>
          </a:p>
          <a:p>
            <a:pPr eaLnBrk="1" hangingPunct="1">
              <a:buFontTx/>
              <a:buNone/>
            </a:pPr>
            <a:r>
              <a:rPr lang="ja-JP" altLang="en-US"/>
              <a:t>①　あきらめる。</a:t>
            </a:r>
          </a:p>
          <a:p>
            <a:pPr eaLnBrk="1" hangingPunct="1">
              <a:buFontTx/>
              <a:buNone/>
            </a:pPr>
            <a:r>
              <a:rPr lang="ja-JP" altLang="en-US"/>
              <a:t>②　田中さんの家へ行き，残った９袋のお米と，５０００円分の物を取ってくる。</a:t>
            </a:r>
          </a:p>
          <a:p>
            <a:pPr eaLnBrk="1" hangingPunct="1">
              <a:buFontTx/>
              <a:buNone/>
            </a:pPr>
            <a:r>
              <a:rPr lang="ja-JP" altLang="en-US"/>
              <a:t>③　裁判所に訴える。</a:t>
            </a:r>
          </a:p>
          <a:p>
            <a:pPr eaLnBrk="1" hangingPunct="1">
              <a:buFontTx/>
              <a:buNone/>
            </a:pPr>
            <a:endParaRPr lang="ja-JP" altLang="en-US"/>
          </a:p>
          <a:p>
            <a:pPr eaLnBrk="1" hangingPunct="1">
              <a:buFontTx/>
              <a:buNone/>
            </a:pPr>
            <a:r>
              <a:rPr lang="ja-JP" altLang="en-US"/>
              <a:t>・それはどうしてでしょうか。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5">
            <a:extLst>
              <a:ext uri="{FF2B5EF4-FFF2-40B4-BE49-F238E27FC236}">
                <a16:creationId xmlns:a16="http://schemas.microsoft.com/office/drawing/2014/main" id="{F9414E2E-84F8-FAEE-86B0-016121EC0D8E}"/>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0E5820D3-1833-4B92-823B-9FC1322F9592}" type="slidenum">
              <a:rPr lang="en-US" altLang="ja-JP" sz="1400"/>
              <a:pPr>
                <a:spcBef>
                  <a:spcPct val="0"/>
                </a:spcBef>
                <a:buFontTx/>
                <a:buNone/>
              </a:pPr>
              <a:t>14</a:t>
            </a:fld>
            <a:endParaRPr lang="en-US" altLang="ja-JP" sz="1400"/>
          </a:p>
        </p:txBody>
      </p:sp>
      <p:sp>
        <p:nvSpPr>
          <p:cNvPr id="19459" name="Rectangle 2">
            <a:extLst>
              <a:ext uri="{FF2B5EF4-FFF2-40B4-BE49-F238E27FC236}">
                <a16:creationId xmlns:a16="http://schemas.microsoft.com/office/drawing/2014/main" id="{51D2FDA8-6B59-2975-7807-2DC1635303BE}"/>
              </a:ext>
            </a:extLst>
          </p:cNvPr>
          <p:cNvSpPr>
            <a:spLocks noGrp="1" noChangeArrowheads="1"/>
          </p:cNvSpPr>
          <p:nvPr>
            <p:ph type="title"/>
          </p:nvPr>
        </p:nvSpPr>
        <p:spPr/>
        <p:txBody>
          <a:bodyPr/>
          <a:lstStyle/>
          <a:p>
            <a:pPr eaLnBrk="1" hangingPunct="1"/>
            <a:r>
              <a:rPr lang="ja-JP" altLang="en-US"/>
              <a:t>裁判になりました</a:t>
            </a:r>
          </a:p>
        </p:txBody>
      </p:sp>
      <p:sp>
        <p:nvSpPr>
          <p:cNvPr id="19460" name="Rectangle 3">
            <a:extLst>
              <a:ext uri="{FF2B5EF4-FFF2-40B4-BE49-F238E27FC236}">
                <a16:creationId xmlns:a16="http://schemas.microsoft.com/office/drawing/2014/main" id="{83B96850-11B4-C711-4555-955B36ABBE65}"/>
              </a:ext>
            </a:extLst>
          </p:cNvPr>
          <p:cNvSpPr>
            <a:spLocks noGrp="1" noChangeArrowheads="1"/>
          </p:cNvSpPr>
          <p:nvPr>
            <p:ph type="body" idx="1"/>
          </p:nvPr>
        </p:nvSpPr>
        <p:spPr/>
        <p:txBody>
          <a:bodyPr/>
          <a:lstStyle/>
          <a:p>
            <a:pPr eaLnBrk="1" hangingPunct="1">
              <a:buFontTx/>
              <a:buNone/>
            </a:pPr>
            <a:r>
              <a:rPr lang="ja-JP" altLang="en-US"/>
              <a:t>　　佐藤さんは，裁判を起こすことにしました。</a:t>
            </a:r>
          </a:p>
          <a:p>
            <a:pPr eaLnBrk="1" hangingPunct="1">
              <a:buFontTx/>
              <a:buNone/>
            </a:pPr>
            <a:r>
              <a:rPr lang="ja-JP" altLang="en-US"/>
              <a:t>　　今度は，裁判や裁判所について，考えてみましょう。</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ー 5">
            <a:extLst>
              <a:ext uri="{FF2B5EF4-FFF2-40B4-BE49-F238E27FC236}">
                <a16:creationId xmlns:a16="http://schemas.microsoft.com/office/drawing/2014/main" id="{3425E59B-F7FB-912E-4660-C77F58D7103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93D40924-0ECD-4395-8976-7F1A5AA044C9}" type="slidenum">
              <a:rPr lang="en-US" altLang="ja-JP" sz="1400"/>
              <a:pPr>
                <a:spcBef>
                  <a:spcPct val="0"/>
                </a:spcBef>
                <a:buFontTx/>
                <a:buNone/>
              </a:pPr>
              <a:t>15</a:t>
            </a:fld>
            <a:endParaRPr lang="en-US" altLang="ja-JP" sz="1400"/>
          </a:p>
        </p:txBody>
      </p:sp>
      <p:sp>
        <p:nvSpPr>
          <p:cNvPr id="20483" name="Rectangle 2">
            <a:extLst>
              <a:ext uri="{FF2B5EF4-FFF2-40B4-BE49-F238E27FC236}">
                <a16:creationId xmlns:a16="http://schemas.microsoft.com/office/drawing/2014/main" id="{514AFE56-2709-5447-6284-9D05CD9D1241}"/>
              </a:ext>
            </a:extLst>
          </p:cNvPr>
          <p:cNvSpPr>
            <a:spLocks noGrp="1" noChangeArrowheads="1"/>
          </p:cNvSpPr>
          <p:nvPr>
            <p:ph type="title"/>
          </p:nvPr>
        </p:nvSpPr>
        <p:spPr/>
        <p:txBody>
          <a:bodyPr/>
          <a:lstStyle/>
          <a:p>
            <a:pPr eaLnBrk="1" hangingPunct="1"/>
            <a:r>
              <a:rPr lang="ja-JP" altLang="en-US"/>
              <a:t>問４）どうやって判断するの？</a:t>
            </a:r>
          </a:p>
        </p:txBody>
      </p:sp>
      <p:sp>
        <p:nvSpPr>
          <p:cNvPr id="20484" name="Rectangle 4">
            <a:extLst>
              <a:ext uri="{FF2B5EF4-FFF2-40B4-BE49-F238E27FC236}">
                <a16:creationId xmlns:a16="http://schemas.microsoft.com/office/drawing/2014/main" id="{71D2600B-7DBD-9EC4-C275-E2E8856E5813}"/>
              </a:ext>
            </a:extLst>
          </p:cNvPr>
          <p:cNvSpPr>
            <a:spLocks noGrp="1" noChangeArrowheads="1"/>
          </p:cNvSpPr>
          <p:nvPr>
            <p:ph type="body" idx="1"/>
          </p:nvPr>
        </p:nvSpPr>
        <p:spPr>
          <a:xfrm>
            <a:off x="457200" y="2420938"/>
            <a:ext cx="8229600" cy="3705225"/>
          </a:xfrm>
        </p:spPr>
        <p:txBody>
          <a:bodyPr/>
          <a:lstStyle/>
          <a:p>
            <a:pPr eaLnBrk="1" hangingPunct="1">
              <a:lnSpc>
                <a:spcPct val="90000"/>
              </a:lnSpc>
              <a:buFontTx/>
              <a:buNone/>
            </a:pPr>
            <a:r>
              <a:rPr lang="ja-JP" altLang="en-US" sz="2800"/>
              <a:t>・佐藤さんは，田中さんがお米を買うと申しこんだと言っています。田中さんは，佐藤さんにお米を買うとは申しこんでいないと言っています。</a:t>
            </a:r>
          </a:p>
          <a:p>
            <a:pPr eaLnBrk="1" hangingPunct="1">
              <a:lnSpc>
                <a:spcPct val="90000"/>
              </a:lnSpc>
              <a:buFontTx/>
              <a:buNone/>
            </a:pPr>
            <a:endParaRPr lang="ja-JP" altLang="en-US" sz="2800"/>
          </a:p>
          <a:p>
            <a:pPr eaLnBrk="1" hangingPunct="1">
              <a:lnSpc>
                <a:spcPct val="90000"/>
              </a:lnSpc>
            </a:pPr>
            <a:r>
              <a:rPr lang="ja-JP" altLang="en-US" sz="2800"/>
              <a:t>裁判所は，どちらの言い分が正しいかを判断するために，何が必要でしょうか。</a:t>
            </a:r>
          </a:p>
          <a:p>
            <a:pPr eaLnBrk="1" hangingPunct="1">
              <a:lnSpc>
                <a:spcPct val="90000"/>
              </a:lnSpc>
            </a:pPr>
            <a:endParaRPr lang="ja-JP" altLang="en-US" sz="2800"/>
          </a:p>
          <a:p>
            <a:pPr eaLnBrk="1" hangingPunct="1">
              <a:lnSpc>
                <a:spcPct val="90000"/>
              </a:lnSpc>
            </a:pPr>
            <a:r>
              <a:rPr lang="ja-JP" altLang="en-US" sz="2800"/>
              <a:t>それが必要になる理由はなぜでしょうか。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1506" name="コンテンツ プレースホルダー 2">
            <a:extLst>
              <a:ext uri="{FF2B5EF4-FFF2-40B4-BE49-F238E27FC236}">
                <a16:creationId xmlns:a16="http://schemas.microsoft.com/office/drawing/2014/main" id="{8AA377D4-671A-4967-75F0-F3E32DAE2B6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43213" y="1309688"/>
            <a:ext cx="3600450" cy="5103812"/>
          </a:xfrm>
        </p:spPr>
      </p:pic>
      <p:sp>
        <p:nvSpPr>
          <p:cNvPr id="21507" name="スライド番号プレースホルダー 5">
            <a:extLst>
              <a:ext uri="{FF2B5EF4-FFF2-40B4-BE49-F238E27FC236}">
                <a16:creationId xmlns:a16="http://schemas.microsoft.com/office/drawing/2014/main" id="{A42166DA-8FEB-68EC-D284-A62A1FB7446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443E704E-4AD4-4E66-9891-4570504F41EA}" type="slidenum">
              <a:rPr lang="en-US" altLang="ja-JP" sz="1400"/>
              <a:pPr>
                <a:spcBef>
                  <a:spcPct val="0"/>
                </a:spcBef>
                <a:buFontTx/>
                <a:buNone/>
              </a:pPr>
              <a:t>16</a:t>
            </a:fld>
            <a:endParaRPr lang="en-US" altLang="ja-JP" sz="1400"/>
          </a:p>
        </p:txBody>
      </p:sp>
      <p:sp>
        <p:nvSpPr>
          <p:cNvPr id="21508" name="Rectangle 5">
            <a:extLst>
              <a:ext uri="{FF2B5EF4-FFF2-40B4-BE49-F238E27FC236}">
                <a16:creationId xmlns:a16="http://schemas.microsoft.com/office/drawing/2014/main" id="{3C6DF84D-07C8-3433-9838-CCF4DAFB9B54}"/>
              </a:ext>
            </a:extLst>
          </p:cNvPr>
          <p:cNvSpPr>
            <a:spLocks noGrp="1" noChangeArrowheads="1"/>
          </p:cNvSpPr>
          <p:nvPr>
            <p:ph type="title"/>
          </p:nvPr>
        </p:nvSpPr>
        <p:spPr>
          <a:noFill/>
        </p:spPr>
        <p:txBody>
          <a:bodyPr/>
          <a:lstStyle/>
          <a:p>
            <a:pPr eaLnBrk="1" hangingPunct="1"/>
            <a:r>
              <a:rPr lang="ja-JP" altLang="en-US"/>
              <a:t>判決が下されました。</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番号プレースホルダー 5">
            <a:extLst>
              <a:ext uri="{FF2B5EF4-FFF2-40B4-BE49-F238E27FC236}">
                <a16:creationId xmlns:a16="http://schemas.microsoft.com/office/drawing/2014/main" id="{B76CDE8D-FC83-9995-2AF0-DCC14FA9A7E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20F866B-F975-4DEC-B090-6ED27F3A52E0}" type="slidenum">
              <a:rPr lang="en-US" altLang="ja-JP" sz="1400"/>
              <a:pPr>
                <a:spcBef>
                  <a:spcPct val="0"/>
                </a:spcBef>
                <a:buFontTx/>
                <a:buNone/>
              </a:pPr>
              <a:t>17</a:t>
            </a:fld>
            <a:endParaRPr lang="en-US" altLang="ja-JP" sz="1400"/>
          </a:p>
        </p:txBody>
      </p:sp>
      <p:sp>
        <p:nvSpPr>
          <p:cNvPr id="22531" name="Rectangle 2">
            <a:extLst>
              <a:ext uri="{FF2B5EF4-FFF2-40B4-BE49-F238E27FC236}">
                <a16:creationId xmlns:a16="http://schemas.microsoft.com/office/drawing/2014/main" id="{793DDEA9-B267-A6AB-C790-4B1A2DA12BFB}"/>
              </a:ext>
            </a:extLst>
          </p:cNvPr>
          <p:cNvSpPr>
            <a:spLocks noGrp="1" noChangeArrowheads="1"/>
          </p:cNvSpPr>
          <p:nvPr>
            <p:ph type="title"/>
          </p:nvPr>
        </p:nvSpPr>
        <p:spPr/>
        <p:txBody>
          <a:bodyPr/>
          <a:lstStyle/>
          <a:p>
            <a:pPr eaLnBrk="1" hangingPunct="1"/>
            <a:r>
              <a:rPr lang="ja-JP" altLang="en-US"/>
              <a:t>判決が下されました。</a:t>
            </a:r>
          </a:p>
        </p:txBody>
      </p:sp>
      <p:sp>
        <p:nvSpPr>
          <p:cNvPr id="22532" name="Rectangle 3">
            <a:extLst>
              <a:ext uri="{FF2B5EF4-FFF2-40B4-BE49-F238E27FC236}">
                <a16:creationId xmlns:a16="http://schemas.microsoft.com/office/drawing/2014/main" id="{5C3A558C-911A-31CB-6677-C25ADE7C45D4}"/>
              </a:ext>
            </a:extLst>
          </p:cNvPr>
          <p:cNvSpPr>
            <a:spLocks noGrp="1" noChangeArrowheads="1"/>
          </p:cNvSpPr>
          <p:nvPr>
            <p:ph type="body" idx="1"/>
          </p:nvPr>
        </p:nvSpPr>
        <p:spPr/>
        <p:txBody>
          <a:bodyPr/>
          <a:lstStyle/>
          <a:p>
            <a:pPr eaLnBrk="1" hangingPunct="1">
              <a:lnSpc>
                <a:spcPct val="90000"/>
              </a:lnSpc>
            </a:pPr>
            <a:r>
              <a:rPr lang="ja-JP" altLang="en-US" sz="2400"/>
              <a:t>判決では，</a:t>
            </a:r>
          </a:p>
          <a:p>
            <a:pPr eaLnBrk="1" hangingPunct="1">
              <a:lnSpc>
                <a:spcPct val="90000"/>
              </a:lnSpc>
              <a:buFontTx/>
              <a:buNone/>
            </a:pPr>
            <a:r>
              <a:rPr lang="ja-JP" altLang="en-US" sz="2400"/>
              <a:t>　・田中さんの申込書におされた印鑑の形と配達伝票の印鑑の形が同じこと</a:t>
            </a:r>
          </a:p>
          <a:p>
            <a:pPr eaLnBrk="1" hangingPunct="1">
              <a:lnSpc>
                <a:spcPct val="90000"/>
              </a:lnSpc>
              <a:buFontTx/>
              <a:buNone/>
            </a:pPr>
            <a:r>
              <a:rPr lang="ja-JP" altLang="en-US" sz="2400"/>
              <a:t>　・田中さんの申込書の左上に書かれた字（ヘッダー）が，田中さんの家のファクシミリがつけるものと同じであること</a:t>
            </a:r>
          </a:p>
          <a:p>
            <a:pPr eaLnBrk="1" hangingPunct="1">
              <a:lnSpc>
                <a:spcPct val="90000"/>
              </a:lnSpc>
              <a:buFontTx/>
              <a:buNone/>
            </a:pPr>
            <a:r>
              <a:rPr lang="ja-JP" altLang="en-US" sz="2400"/>
              <a:t>　・田中さんの字と申込書の筆跡がよく似ていること</a:t>
            </a:r>
          </a:p>
          <a:p>
            <a:pPr eaLnBrk="1" hangingPunct="1">
              <a:lnSpc>
                <a:spcPct val="90000"/>
              </a:lnSpc>
              <a:buFontTx/>
              <a:buNone/>
            </a:pPr>
            <a:r>
              <a:rPr lang="ja-JP" altLang="en-US" sz="2400"/>
              <a:t>　・田中さんは佐藤さんとは会ったことすらなく，田中さんが佐藤さんからお米を贈られたと思うのは不自然であること</a:t>
            </a:r>
          </a:p>
          <a:p>
            <a:pPr eaLnBrk="1" hangingPunct="1">
              <a:lnSpc>
                <a:spcPct val="90000"/>
              </a:lnSpc>
              <a:buFontTx/>
              <a:buNone/>
            </a:pPr>
            <a:r>
              <a:rPr lang="ja-JP" altLang="en-US" sz="2400"/>
              <a:t>　　</a:t>
            </a:r>
          </a:p>
          <a:p>
            <a:pPr eaLnBrk="1" hangingPunct="1">
              <a:lnSpc>
                <a:spcPct val="90000"/>
              </a:lnSpc>
              <a:buFontTx/>
              <a:buNone/>
            </a:pPr>
            <a:r>
              <a:rPr lang="ja-JP" altLang="en-US" sz="2400"/>
              <a:t>　　などから，田中さんが申しこんだと認められ，田中さんは佐藤さんにお金をはらうことになりました。</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番号プレースホルダー 5">
            <a:extLst>
              <a:ext uri="{FF2B5EF4-FFF2-40B4-BE49-F238E27FC236}">
                <a16:creationId xmlns:a16="http://schemas.microsoft.com/office/drawing/2014/main" id="{98B1730E-198C-102E-B946-EFADBE38A083}"/>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64D94176-9463-43D3-B648-377DA5A5DA59}" type="slidenum">
              <a:rPr lang="en-US" altLang="ja-JP" sz="1400"/>
              <a:pPr>
                <a:spcBef>
                  <a:spcPct val="0"/>
                </a:spcBef>
                <a:buFontTx/>
                <a:buNone/>
              </a:pPr>
              <a:t>18</a:t>
            </a:fld>
            <a:endParaRPr lang="en-US" altLang="ja-JP" sz="1400"/>
          </a:p>
        </p:txBody>
      </p:sp>
      <p:sp>
        <p:nvSpPr>
          <p:cNvPr id="23555" name="Rectangle 2">
            <a:extLst>
              <a:ext uri="{FF2B5EF4-FFF2-40B4-BE49-F238E27FC236}">
                <a16:creationId xmlns:a16="http://schemas.microsoft.com/office/drawing/2014/main" id="{3F701695-622F-1A54-A538-C1F6C371CD77}"/>
              </a:ext>
            </a:extLst>
          </p:cNvPr>
          <p:cNvSpPr>
            <a:spLocks noGrp="1" noChangeArrowheads="1"/>
          </p:cNvSpPr>
          <p:nvPr>
            <p:ph type="title"/>
          </p:nvPr>
        </p:nvSpPr>
        <p:spPr/>
        <p:txBody>
          <a:bodyPr/>
          <a:lstStyle/>
          <a:p>
            <a:pPr eaLnBrk="1" hangingPunct="1"/>
            <a:r>
              <a:rPr lang="ja-JP" altLang="en-US"/>
              <a:t>問５）裁判は何のためにある？	</a:t>
            </a:r>
          </a:p>
        </p:txBody>
      </p:sp>
      <p:sp>
        <p:nvSpPr>
          <p:cNvPr id="23556" name="Rectangle 3">
            <a:extLst>
              <a:ext uri="{FF2B5EF4-FFF2-40B4-BE49-F238E27FC236}">
                <a16:creationId xmlns:a16="http://schemas.microsoft.com/office/drawing/2014/main" id="{5B4A1DFC-A5BB-A3AB-E358-13A30C933A93}"/>
              </a:ext>
            </a:extLst>
          </p:cNvPr>
          <p:cNvSpPr>
            <a:spLocks noGrp="1" noChangeArrowheads="1"/>
          </p:cNvSpPr>
          <p:nvPr>
            <p:ph type="body" idx="1"/>
          </p:nvPr>
        </p:nvSpPr>
        <p:spPr/>
        <p:txBody>
          <a:bodyPr/>
          <a:lstStyle/>
          <a:p>
            <a:pPr eaLnBrk="1" hangingPunct="1">
              <a:buFontTx/>
              <a:buNone/>
            </a:pPr>
            <a:r>
              <a:rPr lang="ja-JP" altLang="en-US"/>
              <a:t>・裁判制度がない場合（困ったときに，問２の①，②，③の方法しかない場合），どんな問題がありますか？</a:t>
            </a:r>
          </a:p>
          <a:p>
            <a:pPr eaLnBrk="1" hangingPunct="1">
              <a:buFontTx/>
              <a:buNone/>
            </a:pPr>
            <a:endParaRPr lang="ja-JP" altLang="en-US"/>
          </a:p>
          <a:p>
            <a:pPr eaLnBrk="1" hangingPunct="1">
              <a:buFontTx/>
              <a:buNone/>
            </a:pPr>
            <a:r>
              <a:rPr lang="ja-JP" altLang="en-US"/>
              <a:t>・そうすると，裁判には，どのような意味や効果があると思いますか。</a:t>
            </a:r>
          </a:p>
          <a:p>
            <a:pPr eaLnBrk="1" hangingPunct="1">
              <a:buFontTx/>
              <a:buNone/>
            </a:pPr>
            <a:endParaRPr lang="ja-JP" altLang="en-US"/>
          </a:p>
          <a:p>
            <a:pPr eaLnBrk="1" hangingPunct="1">
              <a:buFontTx/>
              <a:buNone/>
            </a:pPr>
            <a:endParaRPr lang="en-US" altLang="ja-JP"/>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5">
            <a:extLst>
              <a:ext uri="{FF2B5EF4-FFF2-40B4-BE49-F238E27FC236}">
                <a16:creationId xmlns:a16="http://schemas.microsoft.com/office/drawing/2014/main" id="{9E50DDAE-1E13-7EF9-DFB6-FAA501F4BEA0}"/>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CDB8D33B-8247-485C-8D9E-D337DA44B19C}" type="slidenum">
              <a:rPr lang="en-US" altLang="ja-JP" sz="1400"/>
              <a:pPr>
                <a:spcBef>
                  <a:spcPct val="0"/>
                </a:spcBef>
                <a:buFontTx/>
                <a:buNone/>
              </a:pPr>
              <a:t>19</a:t>
            </a:fld>
            <a:endParaRPr lang="en-US" altLang="ja-JP" sz="1400"/>
          </a:p>
        </p:txBody>
      </p:sp>
      <p:sp>
        <p:nvSpPr>
          <p:cNvPr id="24579" name="Rectangle 2">
            <a:extLst>
              <a:ext uri="{FF2B5EF4-FFF2-40B4-BE49-F238E27FC236}">
                <a16:creationId xmlns:a16="http://schemas.microsoft.com/office/drawing/2014/main" id="{272C5C67-6A11-93DC-1CA8-7FE0A5736E0E}"/>
              </a:ext>
            </a:extLst>
          </p:cNvPr>
          <p:cNvSpPr>
            <a:spLocks noGrp="1" noChangeArrowheads="1"/>
          </p:cNvSpPr>
          <p:nvPr>
            <p:ph type="title"/>
          </p:nvPr>
        </p:nvSpPr>
        <p:spPr/>
        <p:txBody>
          <a:bodyPr/>
          <a:lstStyle/>
          <a:p>
            <a:pPr eaLnBrk="1" hangingPunct="1"/>
            <a:r>
              <a:rPr lang="ja-JP" altLang="en-US" sz="4000"/>
              <a:t>まとめ）　裁判の意味は</a:t>
            </a:r>
          </a:p>
        </p:txBody>
      </p:sp>
      <p:sp>
        <p:nvSpPr>
          <p:cNvPr id="24580" name="Rectangle 3">
            <a:extLst>
              <a:ext uri="{FF2B5EF4-FFF2-40B4-BE49-F238E27FC236}">
                <a16:creationId xmlns:a16="http://schemas.microsoft.com/office/drawing/2014/main" id="{A1B791C2-732B-0788-1EFC-69C04ED300AC}"/>
              </a:ext>
            </a:extLst>
          </p:cNvPr>
          <p:cNvSpPr>
            <a:spLocks noGrp="1" noChangeArrowheads="1"/>
          </p:cNvSpPr>
          <p:nvPr>
            <p:ph type="body" idx="1"/>
          </p:nvPr>
        </p:nvSpPr>
        <p:spPr>
          <a:xfrm>
            <a:off x="468313" y="1844675"/>
            <a:ext cx="8229600" cy="4525963"/>
          </a:xfrm>
        </p:spPr>
        <p:txBody>
          <a:bodyPr/>
          <a:lstStyle/>
          <a:p>
            <a:pPr eaLnBrk="1" hangingPunct="1">
              <a:lnSpc>
                <a:spcPct val="80000"/>
              </a:lnSpc>
              <a:buFontTx/>
              <a:buNone/>
            </a:pPr>
            <a:r>
              <a:rPr lang="ja-JP" altLang="en-US" sz="2000"/>
              <a:t>・（民事）裁判がないと？</a:t>
            </a:r>
          </a:p>
          <a:p>
            <a:pPr eaLnBrk="1" hangingPunct="1">
              <a:lnSpc>
                <a:spcPct val="80000"/>
              </a:lnSpc>
              <a:buFontTx/>
              <a:buNone/>
            </a:pPr>
            <a:r>
              <a:rPr lang="ja-JP" altLang="en-US" sz="2000"/>
              <a:t>→　個人の権利が不当に害される</a:t>
            </a:r>
          </a:p>
          <a:p>
            <a:pPr eaLnBrk="1" hangingPunct="1">
              <a:lnSpc>
                <a:spcPct val="80000"/>
              </a:lnSpc>
              <a:buFontTx/>
              <a:buNone/>
            </a:pPr>
            <a:r>
              <a:rPr lang="ja-JP" altLang="en-US" sz="2000"/>
              <a:t>→　取り返しのために無用な争いが起きる</a:t>
            </a:r>
          </a:p>
          <a:p>
            <a:pPr eaLnBrk="1" hangingPunct="1">
              <a:lnSpc>
                <a:spcPct val="80000"/>
              </a:lnSpc>
              <a:buFontTx/>
              <a:buNone/>
            </a:pPr>
            <a:r>
              <a:rPr lang="ja-JP" altLang="en-US" sz="2000"/>
              <a:t>→　裁判所が裁判を行うことで，取り返しのための無用な争いを押さえながら，個人の権利を守ることができる</a:t>
            </a:r>
          </a:p>
          <a:p>
            <a:pPr eaLnBrk="1" hangingPunct="1">
              <a:lnSpc>
                <a:spcPct val="80000"/>
              </a:lnSpc>
              <a:buFontTx/>
              <a:buNone/>
            </a:pPr>
            <a:endParaRPr lang="ja-JP" altLang="en-US" sz="2000"/>
          </a:p>
          <a:p>
            <a:pPr eaLnBrk="1" hangingPunct="1">
              <a:lnSpc>
                <a:spcPct val="80000"/>
              </a:lnSpc>
              <a:buFontTx/>
              <a:buNone/>
            </a:pPr>
            <a:r>
              <a:rPr lang="ja-JP" altLang="en-US" sz="2000"/>
              <a:t>・裁判に求められること</a:t>
            </a:r>
          </a:p>
          <a:p>
            <a:pPr eaLnBrk="1" hangingPunct="1">
              <a:lnSpc>
                <a:spcPct val="80000"/>
              </a:lnSpc>
              <a:buFontTx/>
              <a:buNone/>
            </a:pPr>
            <a:r>
              <a:rPr lang="ja-JP" altLang="en-US" sz="2000"/>
              <a:t>→　双方の言い分を聞く。片方のみに味方しない（中立）</a:t>
            </a:r>
          </a:p>
          <a:p>
            <a:pPr eaLnBrk="1" hangingPunct="1">
              <a:lnSpc>
                <a:spcPct val="80000"/>
              </a:lnSpc>
              <a:buFontTx/>
              <a:buNone/>
            </a:pPr>
            <a:r>
              <a:rPr lang="ja-JP" altLang="en-US" sz="2000"/>
              <a:t>→　証拠にもとづいて判断する（公正）</a:t>
            </a:r>
          </a:p>
          <a:p>
            <a:pPr eaLnBrk="1" hangingPunct="1">
              <a:lnSpc>
                <a:spcPct val="80000"/>
              </a:lnSpc>
              <a:buFontTx/>
              <a:buNone/>
            </a:pPr>
            <a:r>
              <a:rPr lang="ja-JP" altLang="en-US" sz="2000"/>
              <a:t>∵　かたよりのない，正しい裁判がされて，初めて権利が守られる</a:t>
            </a:r>
          </a:p>
          <a:p>
            <a:pPr eaLnBrk="1" hangingPunct="1">
              <a:lnSpc>
                <a:spcPct val="80000"/>
              </a:lnSpc>
              <a:buFontTx/>
              <a:buNone/>
            </a:pPr>
            <a:r>
              <a:rPr lang="ja-JP" altLang="en-US" sz="2000"/>
              <a:t>　　だれもが納得できる，確かな判断を行うことで，初めて争いを解決できる</a:t>
            </a:r>
          </a:p>
          <a:p>
            <a:pPr eaLnBrk="1" hangingPunct="1">
              <a:lnSpc>
                <a:spcPct val="80000"/>
              </a:lnSpc>
              <a:buFontTx/>
              <a:buNone/>
            </a:pPr>
            <a:endParaRPr lang="ja-JP" altLang="en-US" sz="2000"/>
          </a:p>
          <a:p>
            <a:pPr eaLnBrk="1" hangingPunct="1">
              <a:lnSpc>
                <a:spcPct val="80000"/>
              </a:lnSpc>
              <a:buFontTx/>
              <a:buNone/>
            </a:pPr>
            <a:r>
              <a:rPr lang="ja-JP" altLang="en-US" sz="2000"/>
              <a:t>・みなさんが「裁判員」になるということは，「司法権」の一員になるということ</a:t>
            </a:r>
          </a:p>
          <a:p>
            <a:pPr eaLnBrk="1" hangingPunct="1">
              <a:lnSpc>
                <a:spcPct val="80000"/>
              </a:lnSpc>
              <a:buFontTx/>
              <a:buNone/>
            </a:pPr>
            <a:r>
              <a:rPr lang="ja-JP" altLang="en-US" sz="2000"/>
              <a:t>中立・公正な判断のために何が必要か，ぜひ考えてみてください。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番号プレースホルダー 5">
            <a:extLst>
              <a:ext uri="{FF2B5EF4-FFF2-40B4-BE49-F238E27FC236}">
                <a16:creationId xmlns:a16="http://schemas.microsoft.com/office/drawing/2014/main" id="{05AE9741-A026-D14F-BFB9-A8840D3F678F}"/>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5AABA76D-474A-473E-9572-17F3E6876AC8}" type="slidenum">
              <a:rPr lang="en-US" altLang="ja-JP" sz="1400"/>
              <a:pPr>
                <a:spcBef>
                  <a:spcPct val="0"/>
                </a:spcBef>
                <a:buFontTx/>
                <a:buNone/>
              </a:pPr>
              <a:t>2</a:t>
            </a:fld>
            <a:endParaRPr lang="en-US" altLang="ja-JP" sz="1400"/>
          </a:p>
        </p:txBody>
      </p:sp>
      <p:sp>
        <p:nvSpPr>
          <p:cNvPr id="6147" name="Rectangle 2">
            <a:extLst>
              <a:ext uri="{FF2B5EF4-FFF2-40B4-BE49-F238E27FC236}">
                <a16:creationId xmlns:a16="http://schemas.microsoft.com/office/drawing/2014/main" id="{ECF149A2-A14F-5951-A29D-B593078A3C59}"/>
              </a:ext>
            </a:extLst>
          </p:cNvPr>
          <p:cNvSpPr>
            <a:spLocks noGrp="1" noChangeArrowheads="1"/>
          </p:cNvSpPr>
          <p:nvPr>
            <p:ph type="title"/>
          </p:nvPr>
        </p:nvSpPr>
        <p:spPr/>
        <p:txBody>
          <a:bodyPr/>
          <a:lstStyle/>
          <a:p>
            <a:pPr eaLnBrk="1" hangingPunct="1"/>
            <a:r>
              <a:rPr lang="ja-JP" altLang="en-US"/>
              <a:t>今日の授業</a:t>
            </a:r>
          </a:p>
        </p:txBody>
      </p:sp>
      <p:sp>
        <p:nvSpPr>
          <p:cNvPr id="6148" name="Rectangle 3">
            <a:extLst>
              <a:ext uri="{FF2B5EF4-FFF2-40B4-BE49-F238E27FC236}">
                <a16:creationId xmlns:a16="http://schemas.microsoft.com/office/drawing/2014/main" id="{DEC15CB1-D45A-EFE4-253A-F304EA6828C4}"/>
              </a:ext>
            </a:extLst>
          </p:cNvPr>
          <p:cNvSpPr>
            <a:spLocks noGrp="1" noChangeArrowheads="1"/>
          </p:cNvSpPr>
          <p:nvPr>
            <p:ph type="body" idx="1"/>
          </p:nvPr>
        </p:nvSpPr>
        <p:spPr/>
        <p:txBody>
          <a:bodyPr/>
          <a:lstStyle/>
          <a:p>
            <a:pPr eaLnBrk="1" hangingPunct="1">
              <a:buFontTx/>
              <a:buNone/>
            </a:pPr>
            <a:r>
              <a:rPr lang="ja-JP" altLang="en-US"/>
              <a:t>＜裁判制度の意味について考えよう＞</a:t>
            </a:r>
          </a:p>
          <a:p>
            <a:pPr eaLnBrk="1" hangingPunct="1">
              <a:buFontTx/>
              <a:buNone/>
            </a:pPr>
            <a:endParaRPr lang="ja-JP" altLang="en-US"/>
          </a:p>
          <a:p>
            <a:pPr eaLnBrk="1" hangingPunct="1">
              <a:buFontTx/>
              <a:buNone/>
            </a:pPr>
            <a:r>
              <a:rPr lang="ja-JP" altLang="en-US"/>
              <a:t>・裁判制度は，どうしてあるの？</a:t>
            </a:r>
          </a:p>
          <a:p>
            <a:pPr eaLnBrk="1" hangingPunct="1">
              <a:buFontTx/>
              <a:buNone/>
            </a:pPr>
            <a:endParaRPr lang="ja-JP" altLang="en-US"/>
          </a:p>
          <a:p>
            <a:pPr eaLnBrk="1" hangingPunct="1">
              <a:buFontTx/>
              <a:buNone/>
            </a:pPr>
            <a:r>
              <a:rPr lang="ja-JP" altLang="en-US"/>
              <a:t>・裁判が正しく行われるためには，何が必要なの？</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番号プレースホルダー 5">
            <a:extLst>
              <a:ext uri="{FF2B5EF4-FFF2-40B4-BE49-F238E27FC236}">
                <a16:creationId xmlns:a16="http://schemas.microsoft.com/office/drawing/2014/main" id="{59EE7242-EF82-21F9-E464-F863F5DD4D5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827577CD-F82F-4260-83F4-B850B0DEF48D}" type="slidenum">
              <a:rPr lang="en-US" altLang="ja-JP" sz="1400"/>
              <a:pPr>
                <a:spcBef>
                  <a:spcPct val="0"/>
                </a:spcBef>
                <a:buFontTx/>
                <a:buNone/>
              </a:pPr>
              <a:t>3</a:t>
            </a:fld>
            <a:endParaRPr lang="en-US" altLang="ja-JP" sz="1400"/>
          </a:p>
        </p:txBody>
      </p:sp>
      <p:sp>
        <p:nvSpPr>
          <p:cNvPr id="7171" name="Rectangle 2">
            <a:extLst>
              <a:ext uri="{FF2B5EF4-FFF2-40B4-BE49-F238E27FC236}">
                <a16:creationId xmlns:a16="http://schemas.microsoft.com/office/drawing/2014/main" id="{158F7272-EBC6-C380-0819-9E297DA3FB2A}"/>
              </a:ext>
            </a:extLst>
          </p:cNvPr>
          <p:cNvSpPr>
            <a:spLocks noGrp="1" noChangeArrowheads="1"/>
          </p:cNvSpPr>
          <p:nvPr>
            <p:ph type="title"/>
          </p:nvPr>
        </p:nvSpPr>
        <p:spPr/>
        <p:txBody>
          <a:bodyPr/>
          <a:lstStyle/>
          <a:p>
            <a:pPr eaLnBrk="1" hangingPunct="1"/>
            <a:r>
              <a:rPr lang="ja-JP" altLang="en-US"/>
              <a:t>はじめに</a:t>
            </a:r>
          </a:p>
        </p:txBody>
      </p:sp>
      <p:sp>
        <p:nvSpPr>
          <p:cNvPr id="7172" name="Rectangle 3">
            <a:extLst>
              <a:ext uri="{FF2B5EF4-FFF2-40B4-BE49-F238E27FC236}">
                <a16:creationId xmlns:a16="http://schemas.microsoft.com/office/drawing/2014/main" id="{9B69512B-27AA-EEB3-EA0A-9D4D49A46CE5}"/>
              </a:ext>
            </a:extLst>
          </p:cNvPr>
          <p:cNvSpPr>
            <a:spLocks noGrp="1" noChangeArrowheads="1"/>
          </p:cNvSpPr>
          <p:nvPr>
            <p:ph type="body" idx="1"/>
          </p:nvPr>
        </p:nvSpPr>
        <p:spPr>
          <a:xfrm>
            <a:off x="457200" y="2565400"/>
            <a:ext cx="8229600" cy="3560763"/>
          </a:xfrm>
        </p:spPr>
        <p:txBody>
          <a:bodyPr/>
          <a:lstStyle/>
          <a:p>
            <a:pPr eaLnBrk="1" hangingPunct="1">
              <a:buFontTx/>
              <a:buNone/>
            </a:pPr>
            <a:r>
              <a:rPr lang="ja-JP" altLang="en-US"/>
              <a:t>・あなたのところに，佐藤太郎さんが相談に来ました。</a:t>
            </a:r>
          </a:p>
          <a:p>
            <a:pPr eaLnBrk="1" hangingPunct="1">
              <a:buFontTx/>
              <a:buNone/>
            </a:pPr>
            <a:r>
              <a:rPr lang="ja-JP" altLang="en-US"/>
              <a:t>・佐藤さんは，自分で育てたお米を，宅配便で全国に販売しています。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番号プレースホルダー 5">
            <a:extLst>
              <a:ext uri="{FF2B5EF4-FFF2-40B4-BE49-F238E27FC236}">
                <a16:creationId xmlns:a16="http://schemas.microsoft.com/office/drawing/2014/main" id="{BFEC0CB6-11D9-1839-2120-FBE1953A12F1}"/>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9FD47669-4340-494D-8EBD-90EC560692C7}" type="slidenum">
              <a:rPr lang="en-US" altLang="ja-JP" sz="1400"/>
              <a:pPr>
                <a:spcBef>
                  <a:spcPct val="0"/>
                </a:spcBef>
                <a:buFontTx/>
                <a:buNone/>
              </a:pPr>
              <a:t>4</a:t>
            </a:fld>
            <a:endParaRPr lang="en-US" altLang="ja-JP" sz="1400"/>
          </a:p>
        </p:txBody>
      </p:sp>
      <p:sp>
        <p:nvSpPr>
          <p:cNvPr id="8195" name="Rectangle 2">
            <a:extLst>
              <a:ext uri="{FF2B5EF4-FFF2-40B4-BE49-F238E27FC236}">
                <a16:creationId xmlns:a16="http://schemas.microsoft.com/office/drawing/2014/main" id="{5E0ADC89-A165-BA61-D5FE-AD7E3EA5905F}"/>
              </a:ext>
            </a:extLst>
          </p:cNvPr>
          <p:cNvSpPr>
            <a:spLocks noGrp="1" noChangeArrowheads="1"/>
          </p:cNvSpPr>
          <p:nvPr>
            <p:ph type="title"/>
          </p:nvPr>
        </p:nvSpPr>
        <p:spPr/>
        <p:txBody>
          <a:bodyPr/>
          <a:lstStyle/>
          <a:p>
            <a:pPr eaLnBrk="1" hangingPunct="1"/>
            <a:r>
              <a:rPr lang="ja-JP" altLang="en-US"/>
              <a:t>佐藤さんの相談</a:t>
            </a:r>
          </a:p>
        </p:txBody>
      </p:sp>
      <p:sp>
        <p:nvSpPr>
          <p:cNvPr id="8196" name="Rectangle 3">
            <a:extLst>
              <a:ext uri="{FF2B5EF4-FFF2-40B4-BE49-F238E27FC236}">
                <a16:creationId xmlns:a16="http://schemas.microsoft.com/office/drawing/2014/main" id="{FB08A002-979A-6F72-74CC-E4F9C95F6066}"/>
              </a:ext>
            </a:extLst>
          </p:cNvPr>
          <p:cNvSpPr>
            <a:spLocks noGrp="1" noChangeArrowheads="1"/>
          </p:cNvSpPr>
          <p:nvPr>
            <p:ph type="body" idx="1"/>
          </p:nvPr>
        </p:nvSpPr>
        <p:spPr>
          <a:xfrm>
            <a:off x="468313" y="1844675"/>
            <a:ext cx="8229600" cy="4525963"/>
          </a:xfrm>
        </p:spPr>
        <p:txBody>
          <a:bodyPr/>
          <a:lstStyle/>
          <a:p>
            <a:pPr eaLnBrk="1" hangingPunct="1"/>
            <a:r>
              <a:rPr lang="ja-JP" altLang="en-US"/>
              <a:t>先月，田中次郎さんという人から，お米を１０袋送ってほしいとたのまれました。</a:t>
            </a:r>
          </a:p>
          <a:p>
            <a:pPr eaLnBrk="1" hangingPunct="1">
              <a:buFontTx/>
              <a:buNone/>
            </a:pPr>
            <a:endParaRPr lang="ja-JP" altLang="en-US"/>
          </a:p>
          <a:p>
            <a:pPr eaLnBrk="1" hangingPunct="1"/>
            <a:r>
              <a:rPr lang="ja-JP" altLang="en-US"/>
              <a:t>そこで，私は田中さんの家へお米を送りました。</a:t>
            </a:r>
          </a:p>
          <a:p>
            <a:pPr eaLnBrk="1" hangingPunct="1"/>
            <a:endParaRPr lang="ja-JP" altLang="en-US"/>
          </a:p>
          <a:p>
            <a:pPr eaLnBrk="1" hangingPunct="1"/>
            <a:r>
              <a:rPr lang="ja-JP" altLang="en-US"/>
              <a:t>しかし，田中さんは，お金をはらってくれません。どうしたらよいでしょうか・・・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スライド番号プレースホルダー 5">
            <a:extLst>
              <a:ext uri="{FF2B5EF4-FFF2-40B4-BE49-F238E27FC236}">
                <a16:creationId xmlns:a16="http://schemas.microsoft.com/office/drawing/2014/main" id="{224A3C7E-9D0B-B2F7-E8FA-660C6894D2CD}"/>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E214F864-0859-426B-A2A7-2CEC50EEF978}" type="slidenum">
              <a:rPr lang="en-US" altLang="ja-JP" sz="1400"/>
              <a:pPr>
                <a:spcBef>
                  <a:spcPct val="0"/>
                </a:spcBef>
                <a:buFontTx/>
                <a:buNone/>
              </a:pPr>
              <a:t>5</a:t>
            </a:fld>
            <a:endParaRPr lang="en-US" altLang="ja-JP" sz="1400"/>
          </a:p>
        </p:txBody>
      </p:sp>
      <p:sp>
        <p:nvSpPr>
          <p:cNvPr id="9219" name="Rectangle 2">
            <a:extLst>
              <a:ext uri="{FF2B5EF4-FFF2-40B4-BE49-F238E27FC236}">
                <a16:creationId xmlns:a16="http://schemas.microsoft.com/office/drawing/2014/main" id="{E73090B4-E721-A614-9B85-2035C8BA9541}"/>
              </a:ext>
            </a:extLst>
          </p:cNvPr>
          <p:cNvSpPr>
            <a:spLocks noGrp="1" noChangeArrowheads="1"/>
          </p:cNvSpPr>
          <p:nvPr>
            <p:ph type="title"/>
          </p:nvPr>
        </p:nvSpPr>
        <p:spPr/>
        <p:txBody>
          <a:bodyPr/>
          <a:lstStyle/>
          <a:p>
            <a:pPr eaLnBrk="1" hangingPunct="1"/>
            <a:r>
              <a:rPr lang="ja-JP" altLang="en-US"/>
              <a:t>田中さんの言い分</a:t>
            </a:r>
          </a:p>
        </p:txBody>
      </p:sp>
      <p:sp>
        <p:nvSpPr>
          <p:cNvPr id="9220" name="Rectangle 3">
            <a:extLst>
              <a:ext uri="{FF2B5EF4-FFF2-40B4-BE49-F238E27FC236}">
                <a16:creationId xmlns:a16="http://schemas.microsoft.com/office/drawing/2014/main" id="{5DFCA6E5-15F6-C3AC-560A-5C7613888FF3}"/>
              </a:ext>
            </a:extLst>
          </p:cNvPr>
          <p:cNvSpPr>
            <a:spLocks noGrp="1" noChangeArrowheads="1"/>
          </p:cNvSpPr>
          <p:nvPr>
            <p:ph type="body" idx="1"/>
          </p:nvPr>
        </p:nvSpPr>
        <p:spPr>
          <a:xfrm>
            <a:off x="457200" y="1916113"/>
            <a:ext cx="7931150" cy="4210050"/>
          </a:xfrm>
        </p:spPr>
        <p:txBody>
          <a:bodyPr/>
          <a:lstStyle/>
          <a:p>
            <a:pPr eaLnBrk="1" hangingPunct="1">
              <a:buFontTx/>
              <a:buNone/>
            </a:pPr>
            <a:r>
              <a:rPr lang="ja-JP" altLang="en-US" sz="2800"/>
              <a:t>　　佐藤さんによると，田中さんは，お金をはらわない理由として，次のようなことを言っているそうです。</a:t>
            </a:r>
          </a:p>
          <a:p>
            <a:pPr eaLnBrk="1" hangingPunct="1">
              <a:buFontTx/>
              <a:buNone/>
            </a:pPr>
            <a:endParaRPr lang="ja-JP" altLang="en-US" sz="2800"/>
          </a:p>
          <a:p>
            <a:pPr eaLnBrk="1" hangingPunct="1">
              <a:buFontTx/>
              <a:buNone/>
            </a:pPr>
            <a:r>
              <a:rPr lang="ja-JP" altLang="en-US" sz="2800"/>
              <a:t>・お米？確かに先月たくさん来たなあ。おいしかったよ。まだ９袋残ってるけど。</a:t>
            </a:r>
          </a:p>
          <a:p>
            <a:pPr eaLnBrk="1" hangingPunct="1">
              <a:buFontTx/>
              <a:buNone/>
            </a:pPr>
            <a:r>
              <a:rPr lang="ja-JP" altLang="en-US" sz="2800"/>
              <a:t>・贈り物じゃなかったのかい？ただでもらったと思ったよ。</a:t>
            </a:r>
          </a:p>
          <a:p>
            <a:pPr eaLnBrk="1" hangingPunct="1">
              <a:buFontTx/>
              <a:buNone/>
            </a:pPr>
            <a:r>
              <a:rPr lang="ja-JP" altLang="en-US" sz="2800"/>
              <a:t>・申込書？書いてないよ。ぼくの字じゃないよ。</a:t>
            </a:r>
          </a:p>
          <a:p>
            <a:pPr eaLnBrk="1" hangingPunct="1">
              <a:buFontTx/>
              <a:buNone/>
            </a:pPr>
            <a:endParaRPr lang="en-US" altLang="ja-JP"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番号プレースホルダー 5">
            <a:extLst>
              <a:ext uri="{FF2B5EF4-FFF2-40B4-BE49-F238E27FC236}">
                <a16:creationId xmlns:a16="http://schemas.microsoft.com/office/drawing/2014/main" id="{E1A2C845-3305-C006-884F-B1879D26760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769BF0AC-A352-4389-BD53-47BBA13A7266}" type="slidenum">
              <a:rPr lang="en-US" altLang="ja-JP" sz="1400"/>
              <a:pPr>
                <a:spcBef>
                  <a:spcPct val="0"/>
                </a:spcBef>
                <a:buFontTx/>
                <a:buNone/>
              </a:pPr>
              <a:t>6</a:t>
            </a:fld>
            <a:endParaRPr lang="en-US" altLang="ja-JP" sz="1400"/>
          </a:p>
        </p:txBody>
      </p:sp>
      <p:sp>
        <p:nvSpPr>
          <p:cNvPr id="10243" name="Rectangle 2">
            <a:extLst>
              <a:ext uri="{FF2B5EF4-FFF2-40B4-BE49-F238E27FC236}">
                <a16:creationId xmlns:a16="http://schemas.microsoft.com/office/drawing/2014/main" id="{9334BFFB-CD50-B1AB-37FC-0E183FA016AE}"/>
              </a:ext>
            </a:extLst>
          </p:cNvPr>
          <p:cNvSpPr>
            <a:spLocks noGrp="1" noChangeArrowheads="1"/>
          </p:cNvSpPr>
          <p:nvPr>
            <p:ph type="title"/>
          </p:nvPr>
        </p:nvSpPr>
        <p:spPr/>
        <p:txBody>
          <a:bodyPr/>
          <a:lstStyle/>
          <a:p>
            <a:pPr eaLnBrk="1" hangingPunct="1"/>
            <a:r>
              <a:rPr lang="ja-JP" altLang="en-US" sz="4000"/>
              <a:t>問１）　佐藤さんと田中さんの話を聞いて・・・</a:t>
            </a:r>
          </a:p>
        </p:txBody>
      </p:sp>
      <p:sp>
        <p:nvSpPr>
          <p:cNvPr id="10244" name="Rectangle 3">
            <a:extLst>
              <a:ext uri="{FF2B5EF4-FFF2-40B4-BE49-F238E27FC236}">
                <a16:creationId xmlns:a16="http://schemas.microsoft.com/office/drawing/2014/main" id="{30C11549-F059-108D-C712-14F2B875371E}"/>
              </a:ext>
            </a:extLst>
          </p:cNvPr>
          <p:cNvSpPr>
            <a:spLocks noGrp="1" noChangeArrowheads="1"/>
          </p:cNvSpPr>
          <p:nvPr>
            <p:ph type="body" idx="1"/>
          </p:nvPr>
        </p:nvSpPr>
        <p:spPr>
          <a:xfrm>
            <a:off x="468313" y="1844675"/>
            <a:ext cx="8229600" cy="4525963"/>
          </a:xfrm>
        </p:spPr>
        <p:txBody>
          <a:bodyPr/>
          <a:lstStyle/>
          <a:p>
            <a:pPr eaLnBrk="1" hangingPunct="1">
              <a:lnSpc>
                <a:spcPct val="90000"/>
              </a:lnSpc>
              <a:buFontTx/>
              <a:buNone/>
            </a:pPr>
            <a:r>
              <a:rPr lang="ja-JP" altLang="en-US"/>
              <a:t>佐藤さんと田中さんの言い分を整理しましょう。</a:t>
            </a:r>
          </a:p>
          <a:p>
            <a:pPr eaLnBrk="1" hangingPunct="1">
              <a:lnSpc>
                <a:spcPct val="90000"/>
              </a:lnSpc>
              <a:buFontTx/>
              <a:buNone/>
            </a:pPr>
            <a:endParaRPr lang="ja-JP" altLang="en-US"/>
          </a:p>
          <a:p>
            <a:pPr eaLnBrk="1" hangingPunct="1">
              <a:lnSpc>
                <a:spcPct val="90000"/>
              </a:lnSpc>
              <a:buFontTx/>
              <a:buNone/>
            </a:pPr>
            <a:r>
              <a:rPr lang="ja-JP" altLang="en-US"/>
              <a:t>・・・二人の言っていることの違いは，どこにあるでしょうか。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ー 5">
            <a:extLst>
              <a:ext uri="{FF2B5EF4-FFF2-40B4-BE49-F238E27FC236}">
                <a16:creationId xmlns:a16="http://schemas.microsoft.com/office/drawing/2014/main" id="{59E75F6D-2FF5-A291-FC4B-BC02B576BAA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5B4BF817-BD97-4727-9665-9B19E8A6C6FF}" type="slidenum">
              <a:rPr lang="en-US" altLang="ja-JP" sz="1400"/>
              <a:pPr>
                <a:spcBef>
                  <a:spcPct val="0"/>
                </a:spcBef>
                <a:buFontTx/>
                <a:buNone/>
              </a:pPr>
              <a:t>7</a:t>
            </a:fld>
            <a:endParaRPr lang="en-US" altLang="ja-JP" sz="1400"/>
          </a:p>
        </p:txBody>
      </p:sp>
      <p:sp>
        <p:nvSpPr>
          <p:cNvPr id="12291" name="Rectangle 2">
            <a:extLst>
              <a:ext uri="{FF2B5EF4-FFF2-40B4-BE49-F238E27FC236}">
                <a16:creationId xmlns:a16="http://schemas.microsoft.com/office/drawing/2014/main" id="{1B5AEAAE-CD3C-DD94-C10D-AB8BB236BBFB}"/>
              </a:ext>
            </a:extLst>
          </p:cNvPr>
          <p:cNvSpPr>
            <a:spLocks noGrp="1" noChangeArrowheads="1"/>
          </p:cNvSpPr>
          <p:nvPr>
            <p:ph type="title"/>
          </p:nvPr>
        </p:nvSpPr>
        <p:spPr/>
        <p:txBody>
          <a:bodyPr/>
          <a:lstStyle/>
          <a:p>
            <a:pPr eaLnBrk="1" hangingPunct="1"/>
            <a:r>
              <a:rPr lang="ja-JP" altLang="en-US" sz="4000"/>
              <a:t>問２）　どちらが正しいかを判断するには？</a:t>
            </a:r>
          </a:p>
        </p:txBody>
      </p:sp>
      <p:sp>
        <p:nvSpPr>
          <p:cNvPr id="12292" name="Rectangle 3">
            <a:extLst>
              <a:ext uri="{FF2B5EF4-FFF2-40B4-BE49-F238E27FC236}">
                <a16:creationId xmlns:a16="http://schemas.microsoft.com/office/drawing/2014/main" id="{43AB60B7-C39A-A2CB-05C1-2027FEBB2818}"/>
              </a:ext>
            </a:extLst>
          </p:cNvPr>
          <p:cNvSpPr>
            <a:spLocks noGrp="1" noChangeArrowheads="1"/>
          </p:cNvSpPr>
          <p:nvPr>
            <p:ph type="body" idx="1"/>
          </p:nvPr>
        </p:nvSpPr>
        <p:spPr/>
        <p:txBody>
          <a:bodyPr/>
          <a:lstStyle/>
          <a:p>
            <a:pPr eaLnBrk="1" hangingPunct="1"/>
            <a:r>
              <a:rPr lang="ja-JP" altLang="en-US"/>
              <a:t>佐藤さんと田中さんのどちらが言っていることが正しいかを判断するために，何が必要でしょうか。</a:t>
            </a:r>
          </a:p>
          <a:p>
            <a:pPr eaLnBrk="1" hangingPunct="1"/>
            <a:r>
              <a:rPr lang="ja-JP" altLang="en-US"/>
              <a:t>具体的には，どのようなことを聞きたいですか？</a:t>
            </a:r>
          </a:p>
          <a:p>
            <a:pPr eaLnBrk="1" hangingPunct="1">
              <a:buFontTx/>
              <a:buNone/>
            </a:pPr>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コンテンツ プレースホルダー 2">
            <a:extLst>
              <a:ext uri="{FF2B5EF4-FFF2-40B4-BE49-F238E27FC236}">
                <a16:creationId xmlns:a16="http://schemas.microsoft.com/office/drawing/2014/main" id="{64616744-F1DB-83F0-0466-72100F6774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71550" y="1196975"/>
            <a:ext cx="7394575" cy="5216525"/>
          </a:xfrm>
        </p:spPr>
      </p:pic>
      <p:sp>
        <p:nvSpPr>
          <p:cNvPr id="13315" name="スライド番号プレースホルダー 5">
            <a:extLst>
              <a:ext uri="{FF2B5EF4-FFF2-40B4-BE49-F238E27FC236}">
                <a16:creationId xmlns:a16="http://schemas.microsoft.com/office/drawing/2014/main" id="{3986BC2E-F335-FB5A-EC07-B9C911EA405A}"/>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0FFBF681-61BD-4B80-96A7-65216AD41E8D}" type="slidenum">
              <a:rPr lang="en-US" altLang="ja-JP" sz="1400"/>
              <a:pPr>
                <a:spcBef>
                  <a:spcPct val="0"/>
                </a:spcBef>
                <a:buFontTx/>
                <a:buNone/>
              </a:pPr>
              <a:t>8</a:t>
            </a:fld>
            <a:endParaRPr lang="en-US" altLang="ja-JP" sz="1400"/>
          </a:p>
        </p:txBody>
      </p:sp>
      <p:sp>
        <p:nvSpPr>
          <p:cNvPr id="13316" name="Rectangle 28">
            <a:extLst>
              <a:ext uri="{FF2B5EF4-FFF2-40B4-BE49-F238E27FC236}">
                <a16:creationId xmlns:a16="http://schemas.microsoft.com/office/drawing/2014/main" id="{2461CF9A-E11C-DB26-5F5D-BE41E4F8F6D7}"/>
              </a:ext>
            </a:extLst>
          </p:cNvPr>
          <p:cNvSpPr>
            <a:spLocks noGrp="1" noChangeArrowheads="1"/>
          </p:cNvSpPr>
          <p:nvPr>
            <p:ph type="title"/>
          </p:nvPr>
        </p:nvSpPr>
        <p:spPr>
          <a:noFill/>
        </p:spPr>
        <p:txBody>
          <a:bodyPr/>
          <a:lstStyle/>
          <a:p>
            <a:pPr eaLnBrk="1" hangingPunct="1"/>
            <a:r>
              <a:rPr lang="ja-JP" altLang="en-US"/>
              <a:t>申込書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コンテンツ プレースホルダー 2">
            <a:extLst>
              <a:ext uri="{FF2B5EF4-FFF2-40B4-BE49-F238E27FC236}">
                <a16:creationId xmlns:a16="http://schemas.microsoft.com/office/drawing/2014/main" id="{4F39F39A-59AF-5C79-E68D-3794764B670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836613"/>
            <a:ext cx="7470775" cy="5289550"/>
          </a:xfrm>
        </p:spPr>
      </p:pic>
      <p:sp>
        <p:nvSpPr>
          <p:cNvPr id="14339" name="スライド番号プレースホルダー 5">
            <a:extLst>
              <a:ext uri="{FF2B5EF4-FFF2-40B4-BE49-F238E27FC236}">
                <a16:creationId xmlns:a16="http://schemas.microsoft.com/office/drawing/2014/main" id="{6D350E17-B0EE-8F81-0868-7B9FC6D3275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2B695E74-1D4A-4998-A6E6-1C9F42941411}" type="slidenum">
              <a:rPr lang="en-US" altLang="ja-JP" sz="1400"/>
              <a:pPr>
                <a:spcBef>
                  <a:spcPct val="0"/>
                </a:spcBef>
                <a:buFontTx/>
                <a:buNone/>
              </a:pPr>
              <a:t>9</a:t>
            </a:fld>
            <a:endParaRPr lang="en-US" altLang="ja-JP" sz="1400"/>
          </a:p>
        </p:txBody>
      </p:sp>
      <p:sp>
        <p:nvSpPr>
          <p:cNvPr id="14340" name="Rectangle 15">
            <a:extLst>
              <a:ext uri="{FF2B5EF4-FFF2-40B4-BE49-F238E27FC236}">
                <a16:creationId xmlns:a16="http://schemas.microsoft.com/office/drawing/2014/main" id="{D7E04C4F-BBD8-BD19-EC79-AC6F11B2538D}"/>
              </a:ext>
            </a:extLst>
          </p:cNvPr>
          <p:cNvSpPr>
            <a:spLocks noGrp="1" noChangeArrowheads="1"/>
          </p:cNvSpPr>
          <p:nvPr>
            <p:ph type="title"/>
          </p:nvPr>
        </p:nvSpPr>
        <p:spPr>
          <a:noFill/>
        </p:spPr>
        <p:txBody>
          <a:bodyPr/>
          <a:lstStyle/>
          <a:p>
            <a:pPr eaLnBrk="1" hangingPunct="1"/>
            <a:r>
              <a:rPr lang="ja-JP" altLang="en-US"/>
              <a:t>配達伝票</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1026F7E7DC7E540B7EDA33E871CAE66" ma:contentTypeVersion="16" ma:contentTypeDescription="新しいドキュメントを作成します。" ma:contentTypeScope="" ma:versionID="c0640d91f17cacad186eeb918e428849">
  <xsd:schema xmlns:xsd="http://www.w3.org/2001/XMLSchema" xmlns:xs="http://www.w3.org/2001/XMLSchema" xmlns:p="http://schemas.microsoft.com/office/2006/metadata/properties" xmlns:ns2="fad1206f-c921-49fe-a876-4d7074343658" xmlns:ns3="612e9abd-790e-4165-9903-7a2ba0da4be5" targetNamespace="http://schemas.microsoft.com/office/2006/metadata/properties" ma:root="true" ma:fieldsID="8f9f92ade8e678176a064a6e23b7b32d" ns2:_="" ns3:_="">
    <xsd:import namespace="fad1206f-c921-49fe-a876-4d7074343658"/>
    <xsd:import namespace="612e9abd-790e-4165-9903-7a2ba0da4be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d1206f-c921-49fe-a876-4d70743436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a5a7c612-5922-4a77-8e31-25f580869e4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2e9abd-790e-4165-9903-7a2ba0da4be5" elementFormDefault="qualified">
    <xsd:import namespace="http://schemas.microsoft.com/office/2006/documentManagement/types"/>
    <xsd:import namespace="http://schemas.microsoft.com/office/infopath/2007/PartnerControls"/>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a777f6aa-8b07-4b81-aefe-aec7dd1b649d}" ma:internalName="TaxCatchAll" ma:showField="CatchAllData" ma:web="612e9abd-790e-4165-9903-7a2ba0da4b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571A85-88BD-4BC6-BED2-42C8BB0527A7}">
  <ds:schemaRefs>
    <ds:schemaRef ds:uri="http://schemas.microsoft.com/office/2006/metadata/longProperties"/>
  </ds:schemaRefs>
</ds:datastoreItem>
</file>

<file path=customXml/itemProps2.xml><?xml version="1.0" encoding="utf-8"?>
<ds:datastoreItem xmlns:ds="http://schemas.openxmlformats.org/officeDocument/2006/customXml" ds:itemID="{E6A991DB-0B4D-4F3F-BFA2-EA9F0D7EEBE6}">
  <ds:schemaRefs>
    <ds:schemaRef ds:uri="http://schemas.microsoft.com/sharepoint/v3/contenttype/forms"/>
  </ds:schemaRefs>
</ds:datastoreItem>
</file>

<file path=customXml/itemProps3.xml><?xml version="1.0" encoding="utf-8"?>
<ds:datastoreItem xmlns:ds="http://schemas.openxmlformats.org/officeDocument/2006/customXml" ds:itemID="{75EF2FE7-4BEC-4274-AEEC-D57DB2984F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d1206f-c921-49fe-a876-4d7074343658"/>
    <ds:schemaRef ds:uri="612e9abd-790e-4165-9903-7a2ba0da4b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1916</TotalTime>
  <Words>995</Words>
  <Application>Microsoft Office PowerPoint</Application>
  <PresentationFormat>画面に合わせる (4:3)</PresentationFormat>
  <Paragraphs>112</Paragraphs>
  <Slides>19</Slides>
  <Notes>2</Notes>
  <HiddenSlides>1</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Arial</vt:lpstr>
      <vt:lpstr>HG教科書体</vt:lpstr>
      <vt:lpstr>ＭＳ Ｐゴシック</vt:lpstr>
      <vt:lpstr>ＭＳ Ｐ明朝</vt:lpstr>
      <vt:lpstr>標準デザイン</vt:lpstr>
      <vt:lpstr>お金はらってよ！ だって，申しこんだじゃない？</vt:lpstr>
      <vt:lpstr>今日の授業</vt:lpstr>
      <vt:lpstr>はじめに</vt:lpstr>
      <vt:lpstr>佐藤さんの相談</vt:lpstr>
      <vt:lpstr>田中さんの言い分</vt:lpstr>
      <vt:lpstr>問１）　佐藤さんと田中さんの話を聞いて・・・</vt:lpstr>
      <vt:lpstr>問２）　どちらが正しいかを判断するには？</vt:lpstr>
      <vt:lpstr>申込書</vt:lpstr>
      <vt:lpstr>配達伝票</vt:lpstr>
      <vt:lpstr>田中さんのファクシミリのヘッダー</vt:lpstr>
      <vt:lpstr>二人の言い分 （田中さんと佐藤さんの関係）</vt:lpstr>
      <vt:lpstr>二人の言い分 （FAXの送信履歴）</vt:lpstr>
      <vt:lpstr>問３）佐藤さんへのアドバイス</vt:lpstr>
      <vt:lpstr>裁判になりました</vt:lpstr>
      <vt:lpstr>問４）どうやって判断するの？</vt:lpstr>
      <vt:lpstr>判決が下されました。</vt:lpstr>
      <vt:lpstr>判決が下されました。</vt:lpstr>
      <vt:lpstr>問５）裁判は何のためにある？ </vt:lpstr>
      <vt:lpstr>まとめ）　裁判の意味は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紛争の原因とその解決</dc:title>
  <dc:creator>sawasho2</dc:creator>
  <cp:lastModifiedBy>足助 みわ</cp:lastModifiedBy>
  <cp:revision>32</cp:revision>
  <cp:lastPrinted>2013-02-19T05:01:03Z</cp:lastPrinted>
  <dcterms:created xsi:type="dcterms:W3CDTF">2011-12-08T01:17:17Z</dcterms:created>
  <dcterms:modified xsi:type="dcterms:W3CDTF">2022-12-22T07:33:42Z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BUILTIN\administrators</vt:lpwstr>
  </property>
  <property fmtid="{D5CDD505-2E9C-101B-9397-08002B2CF9AE}" pid="3" name="Order">
    <vt:lpwstr>17466000.0000000</vt:lpwstr>
  </property>
  <property fmtid="{D5CDD505-2E9C-101B-9397-08002B2CF9AE}" pid="4" name="display_urn:schemas-microsoft-com:office:office#Author">
    <vt:lpwstr>BUILTIN\administrators</vt:lpwstr>
  </property>
</Properties>
</file>